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5" r:id="rId20"/>
    <p:sldId id="277" r:id="rId21"/>
    <p:sldId id="276" r:id="rId22"/>
    <p:sldId id="278" r:id="rId23"/>
    <p:sldId id="284" r:id="rId24"/>
    <p:sldId id="285" r:id="rId25"/>
    <p:sldId id="286" r:id="rId26"/>
    <p:sldId id="280" r:id="rId27"/>
    <p:sldId id="287" r:id="rId28"/>
    <p:sldId id="288" r:id="rId29"/>
    <p:sldId id="289" r:id="rId30"/>
    <p:sldId id="290" r:id="rId31"/>
    <p:sldId id="282" r:id="rId32"/>
    <p:sldId id="291" r:id="rId33"/>
    <p:sldId id="292" r:id="rId34"/>
    <p:sldId id="293" r:id="rId35"/>
    <p:sldId id="294" r:id="rId36"/>
    <p:sldId id="295" r:id="rId37"/>
    <p:sldId id="296" r:id="rId38"/>
    <p:sldId id="297" r:id="rId39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230D"/>
    <a:srgbClr val="5641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746" y="-5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06BFE-E028-4BE8-8935-CF17A8BC6765}" type="datetimeFigureOut">
              <a:rPr lang="pt-BR" altLang="pt-BR"/>
              <a:pPr>
                <a:defRPr/>
              </a:pPr>
              <a:t>30/10/2014</a:t>
            </a:fld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F3F3D2-252F-4195-87DB-91AF5792133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62270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E9247-0367-4186-ABE3-31F9A49F086A}" type="datetimeFigureOut">
              <a:rPr lang="pt-BR" altLang="pt-BR"/>
              <a:pPr>
                <a:defRPr/>
              </a:pPr>
              <a:t>30/10/2014</a:t>
            </a:fld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CFB0D2-35D5-49BE-92C7-DB6E084D7CB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74373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2AF60-C7F8-486D-8D89-80DBF405D63F}" type="datetimeFigureOut">
              <a:rPr lang="pt-BR" altLang="pt-BR"/>
              <a:pPr>
                <a:defRPr/>
              </a:pPr>
              <a:t>30/10/2014</a:t>
            </a:fld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5FFE74-2C28-4C18-AC57-FADF457D41A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92756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847FB-4828-453A-9E19-A892D59F43C9}" type="datetimeFigureOut">
              <a:rPr lang="pt-BR" altLang="pt-BR"/>
              <a:pPr>
                <a:defRPr/>
              </a:pPr>
              <a:t>30/10/2014</a:t>
            </a:fld>
            <a:endParaRPr lang="pt-BR" alt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C8F6DE-A193-4415-BF42-527B210A1CF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57718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B41FF-5C72-4C53-80D4-062FC0E1B96C}" type="datetimeFigureOut">
              <a:rPr lang="pt-BR" altLang="pt-BR"/>
              <a:pPr>
                <a:defRPr/>
              </a:pPr>
              <a:t>30/10/2014</a:t>
            </a:fld>
            <a:endParaRPr lang="pt-BR" alt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F69EE0-9F9F-4AFA-8279-46AD57E42DF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02258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9AD6B-64D4-46B6-B789-9DA9102F62F6}" type="datetimeFigureOut">
              <a:rPr lang="pt-BR" altLang="pt-BR"/>
              <a:pPr>
                <a:defRPr/>
              </a:pPr>
              <a:t>30/10/2014</a:t>
            </a:fld>
            <a:endParaRPr lang="pt-BR" alt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013D88-B32B-4D01-A2D0-7387EC14013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24339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0DCAF-B891-4682-9734-AF9C8E97975C}" type="datetimeFigureOut">
              <a:rPr lang="pt-BR" altLang="pt-BR"/>
              <a:pPr>
                <a:defRPr/>
              </a:pPr>
              <a:t>30/10/2014</a:t>
            </a:fld>
            <a:endParaRPr lang="pt-BR" alt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24777-80D7-4673-A1BE-3EB6DD4745D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33534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110C5-C61D-454C-B670-CB1DA157D317}" type="datetimeFigureOut">
              <a:rPr lang="pt-BR" altLang="pt-BR"/>
              <a:pPr>
                <a:defRPr/>
              </a:pPr>
              <a:t>30/10/2014</a:t>
            </a:fld>
            <a:endParaRPr lang="pt-BR" alt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A10B32-ED3F-44AD-A2C4-2540D40766A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29367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3D156D-540D-4954-9121-30BEEDFF8EFD}" type="datetimeFigureOut">
              <a:rPr lang="pt-BR" altLang="pt-BR"/>
              <a:pPr>
                <a:defRPr/>
              </a:pPr>
              <a:t>30/10/2014</a:t>
            </a:fld>
            <a:endParaRPr lang="pt-BR" alt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0B5B8D-BD38-4BBE-AC12-528CA5638EC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37812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FB2670-4CE9-4DF4-9514-66456FCEE4E2}" type="datetimeFigureOut">
              <a:rPr lang="pt-BR" altLang="pt-BR"/>
              <a:pPr>
                <a:defRPr/>
              </a:pPr>
              <a:t>30/10/2014</a:t>
            </a:fld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1CCF2-1046-494B-8CB6-E8095A6A5F4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58142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2623F8-4585-482D-A421-D699654E32FA}" type="datetimeFigureOut">
              <a:rPr lang="pt-BR" altLang="pt-BR"/>
              <a:pPr>
                <a:defRPr/>
              </a:pPr>
              <a:t>30/10/2014</a:t>
            </a:fld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15DF7-1FCB-4FB4-9A48-67DF7FF3E74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66360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os estilos do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E1B51B4-0C39-4534-AC94-77D21764DFBB}" type="datetimeFigureOut">
              <a:rPr lang="pt-BR" altLang="pt-BR"/>
              <a:pPr>
                <a:defRPr/>
              </a:pPr>
              <a:t>30/10/2014</a:t>
            </a:fld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39E7F7C-8222-459A-AE11-AFCD1D170C8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jpe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745576" y="2422067"/>
            <a:ext cx="5182830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QUEM FOI </a:t>
            </a:r>
            <a:endParaRPr lang="en-US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ELLEN 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G. WHITE?</a:t>
            </a:r>
            <a:endParaRPr lang="pt-BR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5" y="4941168"/>
            <a:ext cx="2902409" cy="1755444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403647" y="1772815"/>
            <a:ext cx="330250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Efésios 4:11</a:t>
            </a:r>
          </a:p>
          <a:p>
            <a:r>
              <a:rPr lang="pt-BR" sz="28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Joel</a:t>
            </a:r>
            <a:r>
              <a:rPr lang="pt-BR" sz="2800" dirty="0" smtClean="0"/>
              <a:t> </a:t>
            </a:r>
            <a:r>
              <a:rPr lang="pt-BR" sz="2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1:28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293714"/>
            <a:ext cx="1728192" cy="864096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709710" y="3789040"/>
            <a:ext cx="79928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i="1" dirty="0">
                <a:solidFill>
                  <a:schemeClr val="bg1"/>
                </a:solidFill>
              </a:rPr>
              <a:t>“Porque a profecia nunca foi produzida por vontade de homem algum, mas os homens santos de Deus falaram inspirados pelo Espírito Santo”.</a:t>
            </a:r>
            <a:r>
              <a:rPr lang="pt-BR" sz="2800" dirty="0">
                <a:solidFill>
                  <a:schemeClr val="bg1"/>
                </a:solidFill>
              </a:rPr>
              <a:t> </a:t>
            </a:r>
            <a:r>
              <a:rPr lang="pt-BR" sz="2800" b="1" dirty="0">
                <a:solidFill>
                  <a:schemeClr val="bg1"/>
                </a:solidFill>
              </a:rPr>
              <a:t>2 Pedro 1:21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1631749" y="355303"/>
            <a:ext cx="56765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Profecia na Bíblia</a:t>
            </a:r>
            <a:endParaRPr lang="pt-BR" sz="4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351309"/>
            <a:ext cx="396044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pt-BR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Ellen </a:t>
            </a:r>
            <a:r>
              <a:rPr lang="pt-BR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G. White </a:t>
            </a:r>
            <a:r>
              <a:rPr lang="pt-BR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é a escritora mais traduzida em toda a história da </a:t>
            </a:r>
            <a:r>
              <a:rPr lang="pt-BR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literatura.</a:t>
            </a:r>
          </a:p>
          <a:p>
            <a:pPr marL="0" indent="0" algn="ctr">
              <a:buNone/>
            </a:pPr>
            <a:endParaRPr lang="pt-BR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r>
              <a:rPr lang="pt-BR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Durante toda a sua vida ela escreveu mais de 5.000 artigos e 49 livros; mas hoje, incluindo compilações de seus manuscritos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476672"/>
            <a:ext cx="3981359" cy="531227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08398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3.bp.blogspot.com/-UWQzKsOGimQ/TynaPc5x-vI/AAAAAAAAAFs/ZZlR4wAV2Os/s1600/Figura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537699"/>
            <a:ext cx="4091456" cy="3395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8" name="Picture 26" descr="http://4.bp.blogspot.com/-dDTglPgmpdg/T0qsiylRaqI/AAAAAAAAAMc/8_lEV5afgTw/s1600/frutas+copy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098" y="975961"/>
            <a:ext cx="2906317" cy="3551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6513" y="260648"/>
            <a:ext cx="9143999" cy="1152128"/>
          </a:xfrm>
        </p:spPr>
        <p:txBody>
          <a:bodyPr/>
          <a:lstStyle/>
          <a:p>
            <a:pPr marL="0" indent="0" algn="ctr">
              <a:buNone/>
            </a:pPr>
            <a:r>
              <a:rPr lang="pt-BR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Temas: religião</a:t>
            </a:r>
            <a:r>
              <a:rPr lang="pt-BR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educação, saúde, relações sociais, evangelismo, profecias, trabalho de publicações, nutrição e administração.</a:t>
            </a:r>
          </a:p>
        </p:txBody>
      </p:sp>
      <p:pic>
        <p:nvPicPr>
          <p:cNvPr id="3074" name="Picture 2" descr="http://img.photobucket.com/albums/v445/iftk2/tnc/HandsHoldingBibl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6293" y="2538480"/>
            <a:ext cx="2683499" cy="2548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www.hasp.org.br/img/medico_especialidades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4" r="10289" b="18555"/>
          <a:stretch/>
        </p:blipFill>
        <p:spPr bwMode="auto">
          <a:xfrm>
            <a:off x="2627784" y="3630390"/>
            <a:ext cx="2664296" cy="242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4" name="Picture 22" descr="http://2.bp.blogspot.com/-tw-04hM4uVc/T6leChhBeSI/AAAAAAAABLI/_vlqDs6etbg/s320/colportagem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129373"/>
            <a:ext cx="2662946" cy="1963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://projetopreceitos.files.wordpress.com/2010/02/daniel-statue-10-4.gif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56" r="38171" b="-410"/>
          <a:stretch/>
        </p:blipFill>
        <p:spPr bwMode="auto">
          <a:xfrm>
            <a:off x="2038605" y="900034"/>
            <a:ext cx="1309259" cy="4610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files.softicons.com/download/toolbar-icons/desktop-education-icons-by-aha-soft/png/256x256/education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5225" y="3147854"/>
            <a:ext cx="2164279" cy="2164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wbcl.org/images/family6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599" y="4727409"/>
            <a:ext cx="2043579" cy="1329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http://waynetworks.com.br/images/Familia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483" y="3812964"/>
            <a:ext cx="2534858" cy="2051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869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69328" y="116632"/>
            <a:ext cx="8523152" cy="1872208"/>
          </a:xfrm>
        </p:spPr>
        <p:txBody>
          <a:bodyPr/>
          <a:lstStyle/>
          <a:p>
            <a:pPr marL="0" indent="0" algn="just">
              <a:buNone/>
            </a:pPr>
            <a:r>
              <a:rPr lang="pt-BR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Sua obra-prima sobre o viver cristão feliz, </a:t>
            </a:r>
            <a:r>
              <a:rPr lang="pt-BR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Caminho </a:t>
            </a:r>
            <a:r>
              <a:rPr lang="pt-BR" sz="2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lang="pt-BR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Cristo</a:t>
            </a:r>
            <a:r>
              <a:rPr lang="pt-BR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já foi publicada em cerca de 150 idiomas. </a:t>
            </a:r>
          </a:p>
        </p:txBody>
      </p:sp>
      <p:pic>
        <p:nvPicPr>
          <p:cNvPr id="2052" name="Picture 4" descr="http://2.bp.blogspot.com/-cp6huXMve5o/TZjKeFgvshI/AAAAAAAAAFM/3dezcvCiAO8/s1600/153391_961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256" y="1393516"/>
            <a:ext cx="2589408" cy="3763676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lightedway.org/steps_to_christ_lr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0864" y="1393518"/>
            <a:ext cx="2673584" cy="3763674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remnantpublications.com/default/media/catalog/product/cache/1/image/300x/9df78eab33525d08d6e5fb8d27136e95/e/l/elcaminoacristo_5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19" r="19048"/>
          <a:stretch/>
        </p:blipFill>
        <p:spPr bwMode="auto">
          <a:xfrm>
            <a:off x="3266568" y="1393517"/>
            <a:ext cx="2425479" cy="376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7352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3933056"/>
            <a:ext cx="8229600" cy="2193107"/>
          </a:xfrm>
        </p:spPr>
        <p:txBody>
          <a:bodyPr/>
          <a:lstStyle/>
          <a:p>
            <a:pPr marL="0" indent="0" algn="just">
              <a:buNone/>
            </a:pPr>
            <a:r>
              <a:rPr lang="pt-BR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 </a:t>
            </a:r>
            <a:r>
              <a:rPr lang="pt-BR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Adventistas </a:t>
            </a:r>
            <a:r>
              <a:rPr lang="pt-BR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</a:t>
            </a:r>
            <a:r>
              <a:rPr lang="pt-BR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Sétimo Dia </a:t>
            </a:r>
            <a:r>
              <a:rPr lang="pt-BR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creem que </a:t>
            </a:r>
            <a:r>
              <a:rPr lang="pt-BR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Ellen White foi </a:t>
            </a:r>
            <a:r>
              <a:rPr lang="pt-BR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apontada por Deus para ser uma mensageira especial a fim de atrair a atenção de todos para as Santas Escrituras, e para ajudá-los a se prepararem para a segunda vinda de Cristo.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403" y="188640"/>
            <a:ext cx="6607965" cy="3716516"/>
          </a:xfrm>
          <a:prstGeom prst="rect">
            <a:avLst/>
          </a:prstGeom>
          <a:ln>
            <a:solidFill>
              <a:schemeClr val="bg1"/>
            </a:solidFill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35432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80312" cy="685773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93604" y="1019869"/>
            <a:ext cx="4086708" cy="3849291"/>
          </a:xfrm>
        </p:spPr>
        <p:txBody>
          <a:bodyPr/>
          <a:lstStyle/>
          <a:p>
            <a:pPr marL="0" indent="0" algn="just">
              <a:buNone/>
            </a:pPr>
            <a:r>
              <a:rPr lang="pt-BR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Deus lhe deu cerca de </a:t>
            </a:r>
            <a:r>
              <a:rPr lang="pt-BR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2.000 </a:t>
            </a:r>
            <a:r>
              <a:rPr lang="pt-BR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sonhos e visões.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11" t="17111" r="13750" b="72222"/>
          <a:stretch/>
        </p:blipFill>
        <p:spPr bwMode="auto">
          <a:xfrm rot="5400000">
            <a:off x="4833290" y="2547023"/>
            <a:ext cx="6857731" cy="176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768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779912" y="1639341"/>
            <a:ext cx="5112568" cy="4958011"/>
          </a:xfrm>
        </p:spPr>
        <p:txBody>
          <a:bodyPr/>
          <a:lstStyle/>
          <a:p>
            <a:pPr marL="0" indent="0" algn="just">
              <a:buNone/>
            </a:pPr>
            <a:r>
              <a:rPr lang="pt-BR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“Os escritos de Ellen White não constituem um substitutivo para a Bíblia. Não podem ser colocados no mesmo nível. As Escrituras Sagradas ocupam posição única, pois são o único padrão pelo qual os seus escritos, ou quaisquer outros, devem ser julgados e ao qual devem estar </a:t>
            </a:r>
            <a:r>
              <a:rPr lang="pt-BR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subordinados”.</a:t>
            </a:r>
          </a:p>
          <a:p>
            <a:pPr marL="0" indent="0" algn="r">
              <a:buNone/>
            </a:pPr>
            <a:r>
              <a:rPr lang="pt-BR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Nisto </a:t>
            </a:r>
            <a:r>
              <a:rPr lang="pt-BR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Cremos, </a:t>
            </a:r>
            <a:r>
              <a:rPr lang="pt-BR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1989</a:t>
            </a:r>
            <a:r>
              <a:rPr lang="pt-BR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p. </a:t>
            </a:r>
            <a:r>
              <a:rPr lang="pt-BR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305</a:t>
            </a:r>
            <a:endParaRPr lang="pt-BR" sz="2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1235524"/>
            <a:ext cx="4077072" cy="392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779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971600" y="3762906"/>
            <a:ext cx="777686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“O Espírito </a:t>
            </a:r>
            <a:r>
              <a:rPr lang="pt-BR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foi prometido por nosso Salvador para aclarar a Palavra a Seus servos, para iluminar e aplicar os seus </a:t>
            </a:r>
            <a:r>
              <a:rPr lang="pt-BR" sz="28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ensinos”.</a:t>
            </a:r>
          </a:p>
          <a:p>
            <a:pPr algn="r"/>
            <a:r>
              <a:rPr lang="pt-BR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</a:t>
            </a:r>
            <a:r>
              <a:rPr lang="pt-BR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Grande Conflito, p. </a:t>
            </a:r>
            <a:r>
              <a:rPr lang="pt-BR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9.</a:t>
            </a:r>
            <a:endParaRPr lang="pt-BR" sz="2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102" name="Picture 6" descr="http://abibliacatolica.com/wp-content/uploads/2013/09/46ev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46177"/>
            <a:ext cx="5472608" cy="3714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28889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8229600" cy="1143000"/>
          </a:xfrm>
        </p:spPr>
        <p:txBody>
          <a:bodyPr/>
          <a:lstStyle/>
          <a:p>
            <a:r>
              <a:rPr lang="pt-BR" sz="3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 PRIMEIROS ANOS</a:t>
            </a:r>
            <a:r>
              <a:rPr lang="pt-BR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pt-BR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pt-BR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611560" y="4869160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irmãs gêmeas Ellen E Elizabeth, nasceram em 26 </a:t>
            </a:r>
            <a:r>
              <a:rPr lang="pt-BR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novembro de </a:t>
            </a:r>
            <a:r>
              <a:rPr lang="pt-BR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1827, filhas de </a:t>
            </a:r>
            <a:r>
              <a:rPr lang="pt-BR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Roberto e Eunice </a:t>
            </a:r>
            <a:r>
              <a:rPr lang="pt-BR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Harmon</a:t>
            </a:r>
            <a:r>
              <a:rPr lang="pt-BR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</p:txBody>
      </p:sp>
      <p:pic>
        <p:nvPicPr>
          <p:cNvPr id="1026" name="Picture 2" descr="http://adventist.stimme-der-hoffnung.de/uploads/RTEmagicC_news_Ellen-White-sister-web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42" b="29808"/>
          <a:stretch/>
        </p:blipFill>
        <p:spPr bwMode="auto">
          <a:xfrm>
            <a:off x="1835696" y="1265688"/>
            <a:ext cx="5544616" cy="3577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6408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339" y="476672"/>
            <a:ext cx="4147661" cy="5184576"/>
          </a:xfrm>
        </p:spPr>
      </p:pic>
      <p:sp>
        <p:nvSpPr>
          <p:cNvPr id="5" name="Retângulo 4"/>
          <p:cNvSpPr/>
          <p:nvPr/>
        </p:nvSpPr>
        <p:spPr>
          <a:xfrm>
            <a:off x="4572000" y="2291388"/>
            <a:ext cx="43924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Durante a infância, a ativa e alegre Ellen ajudava no trabalho de casa e auxiliava o pai na manufatura de chapéus</a:t>
            </a:r>
            <a:r>
              <a:rPr lang="pt-BR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pt-BR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294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8689" y="227781"/>
            <a:ext cx="9334872" cy="1112987"/>
          </a:xfrm>
        </p:spPr>
        <p:txBody>
          <a:bodyPr/>
          <a:lstStyle/>
          <a:p>
            <a:pPr marL="0" indent="0" algn="ctr">
              <a:buNone/>
            </a:pPr>
            <a:r>
              <a:rPr lang="pt-BR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Escola de Portland onde Ellen sofreu um acidente,</a:t>
            </a:r>
          </a:p>
          <a:p>
            <a:pPr marL="0" indent="0" algn="ctr">
              <a:buNone/>
            </a:pPr>
            <a:r>
              <a:rPr lang="pt-BR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aos 9 anos de idade.</a:t>
            </a:r>
            <a:endParaRPr lang="pt-BR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122" name="Picture 2" descr="Y:\doc20141007085711_0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38"/>
          <a:stretch/>
        </p:blipFill>
        <p:spPr bwMode="auto">
          <a:xfrm rot="5400000">
            <a:off x="2395688" y="-83320"/>
            <a:ext cx="4660874" cy="722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54809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1888.org/images/2013/06/03/11367/william-miller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48680"/>
            <a:ext cx="4419241" cy="3265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4850109" y="3916213"/>
            <a:ext cx="41411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Reuniões </a:t>
            </a:r>
            <a:r>
              <a:rPr lang="pt-BR" sz="2400" b="1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mileritas</a:t>
            </a:r>
            <a:r>
              <a:rPr lang="pt-BR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 </a:t>
            </a:r>
            <a:r>
              <a:rPr lang="pt-BR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Portland, anunciando o Advento de Cristo.</a:t>
            </a:r>
            <a:endParaRPr lang="pt-BR" sz="2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150" name="Picture 6" descr="http://capewest.files.wordpress.com/2011/09/fals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800793"/>
            <a:ext cx="4252073" cy="2932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428404" y="1877923"/>
            <a:ext cx="37444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Guilherme Miller e o diagrama de 1843.</a:t>
            </a:r>
            <a:endParaRPr lang="pt-BR" sz="2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88142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20688"/>
            <a:ext cx="3857786" cy="5143715"/>
          </a:xfrm>
        </p:spPr>
      </p:pic>
      <p:sp>
        <p:nvSpPr>
          <p:cNvPr id="5" name="Retângulo 4"/>
          <p:cNvSpPr/>
          <p:nvPr/>
        </p:nvSpPr>
        <p:spPr>
          <a:xfrm>
            <a:off x="4355976" y="2348880"/>
            <a:ext cx="4505164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tempo em muitos </a:t>
            </a:r>
            <a:r>
              <a:rPr lang="pt-BR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estavam vacilando ou </a:t>
            </a:r>
            <a:r>
              <a:rPr lang="pt-BR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abandonando a </a:t>
            </a:r>
            <a:r>
              <a:rPr lang="pt-BR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experiência adventista, Ellen </a:t>
            </a:r>
            <a:r>
              <a:rPr lang="pt-BR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Harmon</a:t>
            </a:r>
            <a:r>
              <a:rPr lang="pt-BR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recebeu sua primeira </a:t>
            </a:r>
            <a:r>
              <a:rPr lang="pt-BR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visão, aos 17 anos de idade, em dezembro de 1844.</a:t>
            </a:r>
          </a:p>
          <a:p>
            <a:pPr algn="just"/>
            <a:endParaRPr lang="pt-BR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sz="3200" dirty="0">
              <a:solidFill>
                <a:schemeClr val="bg1"/>
              </a:solidFill>
            </a:endParaRPr>
          </a:p>
          <a:p>
            <a:pPr algn="just"/>
            <a:r>
              <a:rPr lang="pt-BR" sz="3200" dirty="0" smtClean="0">
                <a:solidFill>
                  <a:schemeClr val="bg1"/>
                </a:solidFill>
              </a:rPr>
              <a:t> </a:t>
            </a:r>
            <a:endParaRPr lang="pt-BR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6228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8" t="2105" r="4010" b="4454"/>
          <a:stretch/>
        </p:blipFill>
        <p:spPr>
          <a:xfrm>
            <a:off x="1331640" y="1281973"/>
            <a:ext cx="6963866" cy="4642578"/>
          </a:xfrm>
          <a:ln>
            <a:solidFill>
              <a:schemeClr val="bg1"/>
            </a:solidFill>
          </a:ln>
        </p:spPr>
      </p:pic>
      <p:sp>
        <p:nvSpPr>
          <p:cNvPr id="4" name="Título 1"/>
          <p:cNvSpPr txBox="1">
            <a:spLocks/>
          </p:cNvSpPr>
          <p:nvPr/>
        </p:nvSpPr>
        <p:spPr bwMode="auto">
          <a:xfrm>
            <a:off x="611560" y="404664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MS PGothic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MS PGothic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MS PGothic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MS PGothic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r>
              <a:rPr lang="pt-BR" sz="4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PRIMEIRA VISÃO</a:t>
            </a:r>
            <a:r>
              <a:rPr lang="pt-BR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pt-BR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pt-BR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6321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8864" y="274638"/>
            <a:ext cx="8229600" cy="1143000"/>
          </a:xfrm>
        </p:spPr>
        <p:txBody>
          <a:bodyPr/>
          <a:lstStyle/>
          <a:p>
            <a:r>
              <a:rPr lang="pt-BR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(Primeiros Escritos, pp. 13-20). </a:t>
            </a:r>
          </a:p>
        </p:txBody>
      </p:sp>
      <p:pic>
        <p:nvPicPr>
          <p:cNvPr id="7170" name="Picture 2" descr="http://centrowhite.org.br/wp-content/uploads/2013/02/Pathway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340768"/>
            <a:ext cx="6584662" cy="4377087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8238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Casamento de Tiago e Ellen White </a:t>
            </a:r>
            <a:endParaRPr lang="pt-BR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4338" name="Picture 2" descr="http://2.bp.blogspot.com/-Vh59rV8rrpk/UEZerx43lTI/AAAAAAAABg4/-NfXmZZRWFw/s1600/Life03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63" b="39565"/>
          <a:stretch/>
        </p:blipFill>
        <p:spPr bwMode="auto">
          <a:xfrm rot="-60000">
            <a:off x="2555776" y="1268759"/>
            <a:ext cx="6336704" cy="4815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27828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3429000"/>
            <a:ext cx="8229600" cy="2697163"/>
          </a:xfrm>
        </p:spPr>
        <p:txBody>
          <a:bodyPr/>
          <a:lstStyle/>
          <a:p>
            <a:pPr marL="0" indent="0" algn="just">
              <a:buNone/>
            </a:pPr>
            <a:r>
              <a:rPr lang="pt-BR" dirty="0">
                <a:solidFill>
                  <a:schemeClr val="bg1"/>
                </a:solidFill>
              </a:rPr>
              <a:t>Cerca de seis meses mais tarde, no sábado, 7 de abril de 1847, estando a irmã White em visão, foi-lhe mostrada a lei de Deus no santuário celestial com auréola de luz ao redor do quarto mandamento. </a:t>
            </a:r>
          </a:p>
        </p:txBody>
      </p:sp>
      <p:pic>
        <p:nvPicPr>
          <p:cNvPr id="8194" name="Picture 2" descr="http://1.bp.blogspot.com/-nAzraj5mxfc/UBfqwX7JqmI/AAAAAAAABWs/CeMcU_2Jbvg/s400/lei-de-De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2981"/>
            <a:ext cx="4536504" cy="3046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4.bp.blogspot.com/-PL1vZXgeiV4/UFiX_U6wjoI/AAAAAAAAATw/J4Lczb7Dbec/s1600/Santuario+celestial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446"/>
          <a:stretch/>
        </p:blipFill>
        <p:spPr bwMode="auto">
          <a:xfrm>
            <a:off x="4860032" y="262980"/>
            <a:ext cx="4112805" cy="3046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28187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755576" y="260648"/>
            <a:ext cx="8229600" cy="1112987"/>
          </a:xfrm>
        </p:spPr>
        <p:txBody>
          <a:bodyPr/>
          <a:lstStyle/>
          <a:p>
            <a:pPr marL="0" indent="0" algn="just">
              <a:buNone/>
            </a:pPr>
            <a:r>
              <a:rPr lang="pt-BR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 primeiros dias da experiência de casados de Tiago e Ellen White foram repletos de pobreza e às vezes de angústia. 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68760"/>
            <a:ext cx="7200801" cy="4560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3797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4293096"/>
            <a:ext cx="8229600" cy="1689051"/>
          </a:xfrm>
        </p:spPr>
        <p:txBody>
          <a:bodyPr/>
          <a:lstStyle/>
          <a:p>
            <a:pPr marL="0" indent="0" algn="just">
              <a:buNone/>
            </a:pPr>
            <a:r>
              <a:rPr lang="pt-BR" sz="2400" dirty="0">
                <a:solidFill>
                  <a:schemeClr val="bg1"/>
                </a:solidFill>
              </a:rPr>
              <a:t>Nessa </a:t>
            </a:r>
            <a:r>
              <a:rPr lang="pt-BR" sz="2400" dirty="0" smtClean="0">
                <a:solidFill>
                  <a:schemeClr val="bg1"/>
                </a:solidFill>
              </a:rPr>
              <a:t>fase, os obreiros dependiam </a:t>
            </a:r>
            <a:r>
              <a:rPr lang="pt-BR" sz="2400" dirty="0">
                <a:solidFill>
                  <a:schemeClr val="bg1"/>
                </a:solidFill>
              </a:rPr>
              <a:t>do trabalho de suas mãos para seu apoio financeiro, de modo que o tempo de Tiago White dividia-se entre trabalhar e pregar, e ganhar a vida na floresta, na estrada de ferro ou no campo de feno. </a:t>
            </a:r>
          </a:p>
        </p:txBody>
      </p:sp>
      <p:pic>
        <p:nvPicPr>
          <p:cNvPr id="2050" name="Picture 2" descr="Z:\100 anos - Ellen White\Ellen - fotos\Ilustrações de EGW\Ilustrações de EGW (4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30" b="22099"/>
          <a:stretch/>
        </p:blipFill>
        <p:spPr bwMode="auto">
          <a:xfrm>
            <a:off x="427062" y="188640"/>
            <a:ext cx="8465418" cy="4021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78932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2420888"/>
            <a:ext cx="4042792" cy="2121099"/>
          </a:xfrm>
        </p:spPr>
        <p:txBody>
          <a:bodyPr/>
          <a:lstStyle/>
          <a:p>
            <a:pPr marL="0" indent="0" algn="just">
              <a:buNone/>
            </a:pPr>
            <a:r>
              <a:rPr lang="pt-BR" sz="2800" b="1" dirty="0">
                <a:solidFill>
                  <a:schemeClr val="bg1"/>
                </a:solidFill>
              </a:rPr>
              <a:t>A 26 de agosto de 1847 chegou ao lar da família White um menino, Henry. </a:t>
            </a:r>
          </a:p>
        </p:txBody>
      </p:sp>
      <p:pic>
        <p:nvPicPr>
          <p:cNvPr id="9218" name="Picture 2" descr="Z:\CENTRO WHITE\Fotos Históricas Adventismo Mundial\Ellen White\Filhos\Henr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88640"/>
            <a:ext cx="4213497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24571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504" y="1412776"/>
            <a:ext cx="4176464" cy="3709462"/>
          </a:xfrm>
        </p:spPr>
        <p:txBody>
          <a:bodyPr/>
          <a:lstStyle/>
          <a:p>
            <a:pPr marL="0" indent="0" algn="ctr">
              <a:buNone/>
            </a:pPr>
            <a:r>
              <a:rPr lang="pt-BR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verão de 1849, Tiago White começou a publicação de nosso primeiro jornal: The </a:t>
            </a:r>
            <a:r>
              <a:rPr lang="pt-BR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</a:t>
            </a:r>
            <a:r>
              <a:rPr lang="pt-BR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Truth</a:t>
            </a:r>
            <a:r>
              <a:rPr lang="pt-BR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(A verdade presente). </a:t>
            </a:r>
          </a:p>
        </p:txBody>
      </p:sp>
      <p:pic>
        <p:nvPicPr>
          <p:cNvPr id="3076" name="Picture 4" descr="http://upload.wikimedia.org/wikipedia/commons/1/1a/The_Present_Trut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2418">
            <a:off x="4969288" y="249257"/>
            <a:ext cx="3481706" cy="5607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upload.wikimedia.org/wikipedia/commons/1/1a/The_Present_Trut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24592">
            <a:off x="4314745" y="1669311"/>
            <a:ext cx="2566694" cy="4133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09415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6" name="Picture 6" descr="http://edevaldo.com/wp-content/uploads/2011/04/expulso-do-ce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5007" y="1268760"/>
            <a:ext cx="6149482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/>
          <a:lstStyle/>
          <a:p>
            <a:r>
              <a:rPr lang="pt-BR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br>
              <a:rPr lang="pt-BR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pt-BR" sz="4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visão do Grande Conflito</a:t>
            </a:r>
            <a:r>
              <a:rPr lang="pt-BR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pt-BR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pt-BR" sz="4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242" name="Picture 2" descr="http://www.profecias.com.br/evangelismo/wp-content/uploads/2009/09/060916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70" y="1265441"/>
            <a:ext cx="3295826" cy="4395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15504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4044205"/>
            <a:ext cx="6346440" cy="2913187"/>
          </a:xfrm>
        </p:spPr>
        <p:txBody>
          <a:bodyPr/>
          <a:lstStyle/>
          <a:p>
            <a:pPr marL="0" indent="0" algn="just">
              <a:buNone/>
            </a:pPr>
            <a:r>
              <a:rPr lang="pt-BR" sz="2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 março de 1858, foi dada à Sra. White a visão do Grande Conflito entre Cristo e seus anjos e Satanás e seus anjos, desde seu início até ao fim. </a:t>
            </a:r>
          </a:p>
        </p:txBody>
      </p:sp>
      <p:pic>
        <p:nvPicPr>
          <p:cNvPr id="11266" name="Picture 2" descr="http://www.comentariojovem.com.br/wp-content/uploads/2012/12/Volta-de-Jesus-Iasd-Profecia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24" b="45300"/>
          <a:stretch/>
        </p:blipFill>
        <p:spPr bwMode="auto">
          <a:xfrm flipH="1">
            <a:off x="-20216" y="0"/>
            <a:ext cx="9172500" cy="3691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79404" y="980728"/>
            <a:ext cx="5293096" cy="5100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2697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4509120"/>
            <a:ext cx="8229600" cy="1473027"/>
          </a:xfrm>
        </p:spPr>
        <p:txBody>
          <a:bodyPr/>
          <a:lstStyle/>
          <a:p>
            <a:pPr marL="0" indent="0" algn="just">
              <a:buNone/>
            </a:pPr>
            <a:r>
              <a:rPr lang="pt-BR" sz="2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Dois dias mais tarde o grande adversário tentou tirar-lhe a vida, para que ela não pudesse apresentar aos outros o que lhe fora revelado.</a:t>
            </a:r>
          </a:p>
        </p:txBody>
      </p:sp>
      <p:pic>
        <p:nvPicPr>
          <p:cNvPr id="4" name="Picture 2" descr="Z:\100 anos - Ellen White\Ellen - fotos\Ilustrações de EGW\Ilustrações de EGW (12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011"/>
          <a:stretch/>
        </p:blipFill>
        <p:spPr bwMode="auto">
          <a:xfrm flipH="1">
            <a:off x="899592" y="188640"/>
            <a:ext cx="7272808" cy="4332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53421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pt-B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lar em </a:t>
            </a:r>
            <a:r>
              <a:rPr lang="pt-BR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Battle</a:t>
            </a:r>
            <a:r>
              <a:rPr lang="pt-B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Creek</a:t>
            </a:r>
            <a:endParaRPr lang="pt-B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122" name="Picture 2" descr="Z:\100 anos - Ellen White\Ellen - fotos\Ilustrações de EGW\Ilustrações de EGW (20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4576"/>
            <a:ext cx="3744416" cy="4755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4139952" y="1988840"/>
            <a:ext cx="46805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lang="pt-BR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 </a:t>
            </a:r>
            <a:r>
              <a:rPr lang="pt-BR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todo o seu tempo foi dedicado a escrever e </a:t>
            </a:r>
            <a:r>
              <a:rPr lang="pt-BR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lang="pt-BR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obra pública, pois os deveres caseiros, os contatos amigáveis com os vizinhos, especialmente os que estavam em necessidade, exigiam-lhe atenção, e às vezes ajudava a dobrar e a costurar jornais e </a:t>
            </a:r>
            <a:r>
              <a:rPr lang="pt-BR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folhetos na editora.</a:t>
            </a:r>
            <a:endParaRPr lang="pt-BR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50079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www.iestrj.org/wp-content/uploads/2013/08/Imagens-Site1-1000x5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752"/>
            <a:ext cx="9144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/>
          <a:lstStyle/>
          <a:p>
            <a:r>
              <a:rPr lang="pt-B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visão da reforma de saúde </a:t>
            </a:r>
            <a:endParaRPr lang="pt-B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87378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ipse 6"/>
          <p:cNvSpPr/>
          <p:nvPr/>
        </p:nvSpPr>
        <p:spPr>
          <a:xfrm>
            <a:off x="2123727" y="116632"/>
            <a:ext cx="2448273" cy="1226532"/>
          </a:xfrm>
          <a:prstGeom prst="ellipse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362" name="Picture 2" descr="http://adventismoemfoco.files.wordpress.com/2013/06/alimentos-ellen-white-conselhos.jpg?w=640&amp;h=48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0" t="6575" r="4320" b="50509"/>
          <a:stretch/>
        </p:blipFill>
        <p:spPr bwMode="auto">
          <a:xfrm rot="5400000">
            <a:off x="4455367" y="2132857"/>
            <a:ext cx="6858002" cy="2592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Conteúdo 2"/>
          <p:cNvSpPr txBox="1">
            <a:spLocks/>
          </p:cNvSpPr>
          <p:nvPr/>
        </p:nvSpPr>
        <p:spPr bwMode="auto">
          <a:xfrm>
            <a:off x="179512" y="1442628"/>
            <a:ext cx="6264696" cy="4722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charset="0"/>
              <a:buNone/>
            </a:pPr>
            <a:r>
              <a:rPr lang="pt-BR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 1863, enquanto o grupo de obreiros se ajoelhava em oração, no começo do sábado, foi dada a Ellen White uma visão bem abarcante da relação da saúde física com a espiritualidade, da importância de seguir princípios corretos no regime e no cuidado do corpo, e dos benefícios dos remédios da natureza – ar puro, luz do sol, exercício e o uso racional da água.</a:t>
            </a:r>
            <a:endParaRPr lang="pt-BR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912"/>
          <a:stretch/>
        </p:blipFill>
        <p:spPr>
          <a:xfrm flipH="1">
            <a:off x="3203848" y="3560595"/>
            <a:ext cx="5940152" cy="3324789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339752" y="140439"/>
            <a:ext cx="3672408" cy="120032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pt-BR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1863</a:t>
            </a:r>
            <a:endParaRPr lang="pt-BR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942996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pt-BR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obra </a:t>
            </a:r>
            <a:r>
              <a:rPr lang="pt-BR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expande-se</a:t>
            </a:r>
            <a:endParaRPr lang="pt-BR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4332237"/>
            <a:ext cx="8568952" cy="2193107"/>
          </a:xfrm>
        </p:spPr>
        <p:txBody>
          <a:bodyPr/>
          <a:lstStyle/>
          <a:p>
            <a:pPr marL="0" indent="0" algn="just">
              <a:buNone/>
            </a:pPr>
            <a:r>
              <a:rPr lang="pt-BR" dirty="0">
                <a:solidFill>
                  <a:schemeClr val="bg1"/>
                </a:solidFill>
              </a:rPr>
              <a:t>Compreensiva visão foi dada a Ellen White em 1874, na qual entendeu que a obra devia ampliar-se e desenvolver-se nas distantes terras além-mar. </a:t>
            </a:r>
          </a:p>
        </p:txBody>
      </p:sp>
      <p:pic>
        <p:nvPicPr>
          <p:cNvPr id="16390" name="Picture 6" descr="http://centrowhite.org.br/wp-content/uploads/2013/02/The-First-Official-Foreign-Missionary-187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496"/>
          <a:stretch/>
        </p:blipFill>
        <p:spPr bwMode="auto">
          <a:xfrm>
            <a:off x="774728" y="1308639"/>
            <a:ext cx="7469680" cy="2984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52334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pt-B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Escrevendo e </a:t>
            </a:r>
            <a:r>
              <a:rPr lang="pt-BR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viajando</a:t>
            </a:r>
            <a:endParaRPr lang="pt-B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3682752" cy="4525963"/>
          </a:xfrm>
        </p:spPr>
        <p:txBody>
          <a:bodyPr/>
          <a:lstStyle/>
          <a:p>
            <a:pPr marL="0" indent="0" algn="ctr">
              <a:buNone/>
            </a:pPr>
            <a:r>
              <a:rPr lang="pt-BR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Durante os anos seguintes, muito do tempo da Sra. White foi ocupado em escrever parte da história do conflito que trata da vida de Cristo e o trabalho dos apóstolos. </a:t>
            </a:r>
          </a:p>
        </p:txBody>
      </p:sp>
      <p:pic>
        <p:nvPicPr>
          <p:cNvPr id="17410" name="Picture 2" descr="http://www.adventistas-bereanos.com.br/2006dezembro/siteaconselho-teencerraatividades_arquivos/Ellen%20Whi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484784"/>
            <a:ext cx="4320480" cy="4422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4280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pt-B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Morte de Tiago White </a:t>
            </a:r>
            <a:endParaRPr lang="pt-B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4581128"/>
            <a:ext cx="8229600" cy="1545035"/>
          </a:xfrm>
        </p:spPr>
        <p:txBody>
          <a:bodyPr/>
          <a:lstStyle/>
          <a:p>
            <a:pPr marL="0" indent="0">
              <a:buNone/>
            </a:pPr>
            <a:r>
              <a:rPr lang="pt-BR" sz="2400" dirty="0" smtClean="0">
                <a:solidFill>
                  <a:schemeClr val="bg1"/>
                </a:solidFill>
              </a:rPr>
              <a:t>O Pastor Tiago White faleceu em 06 </a:t>
            </a:r>
            <a:r>
              <a:rPr lang="pt-BR" sz="2400" dirty="0">
                <a:solidFill>
                  <a:schemeClr val="bg1"/>
                </a:solidFill>
              </a:rPr>
              <a:t>de agosto de 1881. Em pé, ao lado da forma adormecida do esposo, Ellen White prometeu a si mesma avançar na obra que lhe fora confiada. </a:t>
            </a:r>
          </a:p>
        </p:txBody>
      </p:sp>
      <p:pic>
        <p:nvPicPr>
          <p:cNvPr id="7170" name="Picture 2" descr="Z:\100 anos - Ellen White\Ellen - fotos\Ilustrações de EGW\James Whit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5" b="66733"/>
          <a:stretch/>
        </p:blipFill>
        <p:spPr bwMode="auto">
          <a:xfrm>
            <a:off x="1187624" y="1340767"/>
            <a:ext cx="6480720" cy="3110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15138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8" name="Picture 6" descr="http://www.packlink.es/images/map_continentes/mapaEurop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560" y="1187239"/>
            <a:ext cx="3960440" cy="303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http://postmania.org/wp-content/uploads/2012/04/globo-terrestre-verde-294x300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05" t="11249" b="32965"/>
          <a:stretch/>
        </p:blipFill>
        <p:spPr bwMode="auto">
          <a:xfrm flipH="1">
            <a:off x="-145034" y="1128298"/>
            <a:ext cx="2916833" cy="2948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/>
          <a:lstStyle/>
          <a:p>
            <a:r>
              <a:rPr lang="pt-B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Ellen White visita a Europa </a:t>
            </a:r>
            <a:endParaRPr lang="pt-B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395536" y="4116213"/>
            <a:ext cx="8229600" cy="1689051"/>
          </a:xfrm>
        </p:spPr>
        <p:txBody>
          <a:bodyPr/>
          <a:lstStyle/>
          <a:p>
            <a:pPr marL="0" indent="0" algn="just">
              <a:buNone/>
            </a:pPr>
            <a:r>
              <a:rPr lang="pt-BR" sz="2800" dirty="0">
                <a:solidFill>
                  <a:schemeClr val="bg1"/>
                </a:solidFill>
              </a:rPr>
              <a:t>Do outono de 1885 até o verão de 1887, visitou as missões europeias, acompanhada do filho, Pastor W. C. White. Fez viagens à Inglaterra, Alemanha, França, Itália, Dinamarca, Noruega e Suécia. </a:t>
            </a:r>
          </a:p>
        </p:txBody>
      </p:sp>
      <p:pic>
        <p:nvPicPr>
          <p:cNvPr id="18434" name="Picture 2" descr="http://2.bp.blogspot.com/-t00L4AMFRS0/Uj0Qb2aUNHI/AAAAAAAAGBs/nasoLW0LXhM/s1600/pensamentos-de-ellen-white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66"/>
          <a:stretch/>
        </p:blipFill>
        <p:spPr bwMode="auto">
          <a:xfrm>
            <a:off x="1851987" y="1187239"/>
            <a:ext cx="5312301" cy="2889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27736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www.finamac.com.br/contentFiles/image/noticias/maio-2013/us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556792"/>
            <a:ext cx="7056784" cy="4384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 para os </a:t>
            </a:r>
            <a:r>
              <a:rPr lang="pt-BR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EUA</a:t>
            </a:r>
            <a:endParaRPr lang="pt-B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Elipse 3"/>
          <p:cNvSpPr/>
          <p:nvPr/>
        </p:nvSpPr>
        <p:spPr>
          <a:xfrm>
            <a:off x="323527" y="1122348"/>
            <a:ext cx="2448273" cy="1226532"/>
          </a:xfrm>
          <a:prstGeom prst="ellipse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539552" y="1146155"/>
            <a:ext cx="3672408" cy="120032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pt-BR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1888</a:t>
            </a:r>
            <a:endParaRPr lang="pt-BR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437908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www.abim.inf.br/wp-content/uploads/2013/12/Australia-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7941" y="1322102"/>
            <a:ext cx="5152332" cy="4588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pt-B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Chamado para a </a:t>
            </a:r>
            <a:r>
              <a:rPr lang="pt-BR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Austrália</a:t>
            </a:r>
            <a:endParaRPr lang="pt-B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Elipse 3"/>
          <p:cNvSpPr/>
          <p:nvPr/>
        </p:nvSpPr>
        <p:spPr>
          <a:xfrm>
            <a:off x="323527" y="1122348"/>
            <a:ext cx="2448273" cy="1226532"/>
          </a:xfrm>
          <a:prstGeom prst="ellipse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539552" y="1146155"/>
            <a:ext cx="3672408" cy="120032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pt-BR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1891</a:t>
            </a:r>
            <a:endParaRPr lang="pt-BR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436132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561259"/>
          </a:xfrm>
        </p:spPr>
        <p:txBody>
          <a:bodyPr/>
          <a:lstStyle/>
          <a:p>
            <a:pPr marL="0" indent="0" algn="just">
              <a:buNone/>
            </a:pPr>
            <a:r>
              <a:rPr lang="pt-BR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 1900, Ellen White recebeu uma instrução Divina de que devia voltar à América. Estabelecendo seu lar em </a:t>
            </a:r>
            <a:r>
              <a:rPr lang="pt-BR" sz="28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Elmshaven</a:t>
            </a:r>
            <a:r>
              <a:rPr lang="pt-BR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ao noroeste da Califórnia, a Sra. White gastou os quinze anos de vida restantes no preparo de livros, escrevendo, fazendo trabalho pessoal e viajando. </a:t>
            </a:r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 para os </a:t>
            </a:r>
            <a:r>
              <a:rPr lang="pt-BR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EUA</a:t>
            </a:r>
            <a:endParaRPr lang="pt-B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Elipse 4"/>
          <p:cNvSpPr/>
          <p:nvPr/>
        </p:nvSpPr>
        <p:spPr>
          <a:xfrm>
            <a:off x="323527" y="1122348"/>
            <a:ext cx="2448273" cy="1226532"/>
          </a:xfrm>
          <a:prstGeom prst="ellipse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539552" y="1146155"/>
            <a:ext cx="3672408" cy="120032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pt-BR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1890</a:t>
            </a:r>
            <a:endParaRPr lang="pt-BR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029716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/>
          <a:lstStyle/>
          <a:p>
            <a:r>
              <a:rPr lang="pt-B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br>
              <a:rPr lang="pt-B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pt-B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 laboriosos anos finais </a:t>
            </a:r>
            <a:r>
              <a:rPr lang="pt-B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pt-B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pt-B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2" descr="Z:\100 anos - Ellen White\Ellen - fotos\Ilustrações de EGW\Ilustrações de EGW (2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42"/>
          <a:stretch/>
        </p:blipFill>
        <p:spPr bwMode="auto">
          <a:xfrm>
            <a:off x="1259632" y="1268760"/>
            <a:ext cx="6699026" cy="4657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1841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3501008"/>
            <a:ext cx="8424936" cy="2952328"/>
          </a:xfrm>
        </p:spPr>
        <p:txBody>
          <a:bodyPr/>
          <a:lstStyle/>
          <a:p>
            <a:pPr marL="0" indent="0" algn="just">
              <a:buNone/>
            </a:pPr>
            <a:r>
              <a:rPr lang="pt-BR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 1905, saiu o livro A Ciência do Bom Viver. Educação fora publicado em 1903, e dois volumes dos </a:t>
            </a:r>
            <a:r>
              <a:rPr lang="pt-BR" sz="2400" i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Testimonies</a:t>
            </a:r>
            <a:r>
              <a:rPr lang="pt-BR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o sétimo e o oitavo, foram publicados em 1902 e em 1904, respectivamente. Em 1909, encontramos a Sra. White de volta novamente a Washington, assistindo a uma sessão da Associação Geral. </a:t>
            </a:r>
          </a:p>
        </p:txBody>
      </p:sp>
      <p:pic>
        <p:nvPicPr>
          <p:cNvPr id="21506" name="Picture 2" descr="http://www.livrariaadventista.com.br/adminimages/ci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17282"/>
            <a:ext cx="2228788" cy="3211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http://2.bp.blogspot.com/-AT1qOjnuhMs/UyhD0Uv3UyI/AAAAAAAAAIQ/jA9MG4uqIaQ/s1600/Educa%C3%A7%C3%A3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60648"/>
            <a:ext cx="2232248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0" name="Picture 6" descr="http://www.livrariaadventista.com.br/adminimages/9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29053"/>
            <a:ext cx="2088232" cy="3379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0832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1143000"/>
          </a:xfrm>
        </p:spPr>
        <p:txBody>
          <a:bodyPr/>
          <a:lstStyle/>
          <a:p>
            <a:r>
              <a:rPr lang="pt-BR" sz="3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Falecimento em 16 </a:t>
            </a:r>
            <a:r>
              <a:rPr lang="pt-BR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julho de 1915</a:t>
            </a:r>
          </a:p>
        </p:txBody>
      </p:sp>
      <p:pic>
        <p:nvPicPr>
          <p:cNvPr id="24578" name="Picture 2" descr="http://egw.or.kr/images/Family10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1" r="6997"/>
          <a:stretch/>
        </p:blipFill>
        <p:spPr bwMode="auto">
          <a:xfrm>
            <a:off x="3037687" y="1194028"/>
            <a:ext cx="6106313" cy="4597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4" descr="http://centrowhite.org.br/wp-content/uploads/2013/02/Ellen-G.-Whit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634" y="1194029"/>
            <a:ext cx="3516514" cy="4597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35226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lucas">
      <a:dk1>
        <a:srgbClr val="FFFFFF"/>
      </a:dk1>
      <a:lt1>
        <a:srgbClr val="000000"/>
      </a:lt1>
      <a:dk2>
        <a:srgbClr val="FFFFFF"/>
      </a:dk2>
      <a:lt2>
        <a:srgbClr val="000000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BFBFBF"/>
      </a:hlink>
      <a:folHlink>
        <a:srgbClr val="7F7F7F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773</TotalTime>
  <Words>1036</Words>
  <Application>Microsoft Office PowerPoint</Application>
  <PresentationFormat>Apresentação na tela (4:3)</PresentationFormat>
  <Paragraphs>62</Paragraphs>
  <Slides>38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38</vt:i4>
      </vt:variant>
    </vt:vector>
  </HeadingPairs>
  <TitlesOfParts>
    <vt:vector size="39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OS PRIMEIROS ANOS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(Primeiros Escritos, pp. 13-20). </vt:lpstr>
      <vt:lpstr>Casamento de Tiago e Ellen White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  A visão do Grande Conflito </vt:lpstr>
      <vt:lpstr>Apresentação do PowerPoint</vt:lpstr>
      <vt:lpstr>Apresentação do PowerPoint</vt:lpstr>
      <vt:lpstr>O lar em Battle Creek</vt:lpstr>
      <vt:lpstr>A visão da reforma de saúde </vt:lpstr>
      <vt:lpstr>Apresentação do PowerPoint</vt:lpstr>
      <vt:lpstr>A obra expande-se</vt:lpstr>
      <vt:lpstr>Escrevendo e viajando</vt:lpstr>
      <vt:lpstr>Morte de Tiago White </vt:lpstr>
      <vt:lpstr>Ellen White visita a Europa </vt:lpstr>
      <vt:lpstr>Volta para os EUA</vt:lpstr>
      <vt:lpstr>Chamado para a Austrália</vt:lpstr>
      <vt:lpstr>Volta para os EUA</vt:lpstr>
      <vt:lpstr>  Os laboriosos anos finais  </vt:lpstr>
      <vt:lpstr>Apresentação do PowerPoint</vt:lpstr>
      <vt:lpstr>Falecimento em 16 de julho de 1915</vt:lpstr>
    </vt:vector>
  </TitlesOfParts>
  <Company>Unasp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inspiração dos profetas</dc:title>
  <dc:creator>UNASP-EC - Geovane Oliari</dc:creator>
  <cp:lastModifiedBy>hp</cp:lastModifiedBy>
  <cp:revision>78</cp:revision>
  <dcterms:created xsi:type="dcterms:W3CDTF">2010-04-06T17:57:20Z</dcterms:created>
  <dcterms:modified xsi:type="dcterms:W3CDTF">2014-10-30T13:23:58Z</dcterms:modified>
</cp:coreProperties>
</file>