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801600" cy="9601200" type="A3"/>
  <p:notesSz cx="6858000" cy="9144000"/>
  <p:defaultTextStyle>
    <a:defPPr>
      <a:defRPr lang="pt-B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59" d="100"/>
          <a:sy n="59" d="100"/>
        </p:scale>
        <p:origin x="-1092" y="-84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550F1-936A-4343-AF54-6D7676DE834E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8C3FA-6910-4D24-BCA6-48C5876205E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CENTRO WHITE\Sermões, Palestras e Estudos\História Infantil\A Meia Secreta\doc20131113140413_001.jpg"/>
          <p:cNvPicPr>
            <a:picLocks noChangeAspect="1" noChangeArrowheads="1"/>
          </p:cNvPicPr>
          <p:nvPr/>
        </p:nvPicPr>
        <p:blipFill>
          <a:blip r:embed="rId2" cstate="print"/>
          <a:srcRect l="5434" t="12360"/>
          <a:stretch>
            <a:fillRect/>
          </a:stretch>
        </p:blipFill>
        <p:spPr bwMode="auto">
          <a:xfrm>
            <a:off x="0" y="0"/>
            <a:ext cx="12801600" cy="9212577"/>
          </a:xfrm>
          <a:prstGeom prst="rect">
            <a:avLst/>
          </a:prstGeom>
          <a:noFill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16224" y="6600800"/>
            <a:ext cx="10801200" cy="2453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</a:rPr>
              <a:t>A Meia Secreta</a:t>
            </a:r>
          </a:p>
          <a:p>
            <a:pPr>
              <a:spcBef>
                <a:spcPts val="0"/>
              </a:spcBef>
            </a:pPr>
            <a:r>
              <a:rPr lang="pt-BR" sz="8000" b="1" dirty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</a:rPr>
              <a:t>e Ellen</a:t>
            </a:r>
            <a:endParaRPr lang="pt-BR" sz="8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36" y="8700101"/>
            <a:ext cx="1119187" cy="68202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288" y="8413536"/>
            <a:ext cx="1514585" cy="916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 descr="Z:\CENTRO WHITE\Sermões, Palestras e Estudos\História Infantil\A Meia Secreta\doc20131113140413_002.jpg"/>
          <p:cNvPicPr>
            <a:picLocks noChangeAspect="1" noChangeArrowheads="1"/>
          </p:cNvPicPr>
          <p:nvPr/>
        </p:nvPicPr>
        <p:blipFill>
          <a:blip r:embed="rId2" cstate="print"/>
          <a:srcRect l="5360" r="4859"/>
          <a:stretch>
            <a:fillRect/>
          </a:stretch>
        </p:blipFill>
        <p:spPr bwMode="auto">
          <a:xfrm>
            <a:off x="0" y="356641"/>
            <a:ext cx="12809855" cy="91820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CENTRO WHITE\Sermões, Palestras e Estudos\História Infantil\A Meia Secreta\doc20131113140413_003.jpg"/>
          <p:cNvPicPr>
            <a:picLocks noChangeAspect="1" noChangeArrowheads="1"/>
          </p:cNvPicPr>
          <p:nvPr/>
        </p:nvPicPr>
        <p:blipFill>
          <a:blip r:embed="rId2" cstate="print"/>
          <a:srcRect l="1249"/>
          <a:stretch>
            <a:fillRect/>
          </a:stretch>
        </p:blipFill>
        <p:spPr bwMode="auto">
          <a:xfrm>
            <a:off x="0" y="1085345"/>
            <a:ext cx="12801600" cy="73193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CENTRO WHITE\Sermões, Palestras e Estudos\História Infantil\A Meia Secreta\doc20131113140413_004.jpg"/>
          <p:cNvPicPr>
            <a:picLocks noChangeAspect="1" noChangeArrowheads="1"/>
          </p:cNvPicPr>
          <p:nvPr/>
        </p:nvPicPr>
        <p:blipFill>
          <a:blip r:embed="rId2" cstate="print"/>
          <a:srcRect t="3359"/>
          <a:stretch>
            <a:fillRect/>
          </a:stretch>
        </p:blipFill>
        <p:spPr bwMode="auto">
          <a:xfrm>
            <a:off x="4082143" y="0"/>
            <a:ext cx="4736285" cy="960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Z:\CENTRO WHITE\Sermões, Palestras e Estudos\História Infantil\A Meia Secreta\doc20131113140413_005.jpg"/>
          <p:cNvPicPr>
            <a:picLocks noChangeAspect="1" noChangeArrowheads="1"/>
          </p:cNvPicPr>
          <p:nvPr/>
        </p:nvPicPr>
        <p:blipFill>
          <a:blip r:embed="rId2" cstate="print"/>
          <a:srcRect l="986" r="1871"/>
          <a:stretch>
            <a:fillRect/>
          </a:stretch>
        </p:blipFill>
        <p:spPr bwMode="auto">
          <a:xfrm>
            <a:off x="-1" y="1810054"/>
            <a:ext cx="12801601" cy="7791147"/>
          </a:xfrm>
          <a:prstGeom prst="rect">
            <a:avLst/>
          </a:prstGeom>
          <a:noFill/>
        </p:spPr>
      </p:pic>
      <p:pic>
        <p:nvPicPr>
          <p:cNvPr id="5" name="Picture 2" descr="Z:\CENTRO WHITE\Sermões, Palestras e Estudos\História Infantil\A Meia Secreta\doc20131113140413_006.jpg"/>
          <p:cNvPicPr>
            <a:picLocks noChangeAspect="1" noChangeArrowheads="1"/>
          </p:cNvPicPr>
          <p:nvPr/>
        </p:nvPicPr>
        <p:blipFill>
          <a:blip r:embed="rId3" cstate="print"/>
          <a:srcRect l="979" b="2973"/>
          <a:stretch>
            <a:fillRect/>
          </a:stretch>
        </p:blipFill>
        <p:spPr bwMode="auto">
          <a:xfrm>
            <a:off x="7610535" y="264096"/>
            <a:ext cx="4944360" cy="4537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 descr="Z:\CENTRO WHITE\Sermões, Palestras e Estudos\História Infantil\A Meia Secreta\doc20131113140700_001.jpg"/>
          <p:cNvPicPr>
            <a:picLocks noChangeAspect="1" noChangeArrowheads="1"/>
          </p:cNvPicPr>
          <p:nvPr/>
        </p:nvPicPr>
        <p:blipFill>
          <a:blip r:embed="rId2" cstate="print"/>
          <a:srcRect l="7786" t="34793"/>
          <a:stretch>
            <a:fillRect/>
          </a:stretch>
        </p:blipFill>
        <p:spPr bwMode="auto">
          <a:xfrm>
            <a:off x="0" y="1012725"/>
            <a:ext cx="12801600" cy="8588476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0769" y="8648465"/>
            <a:ext cx="1457325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 descr="Z:\CENTRO WHITE\Sermões, Palestras e Estudos\História Infantil\A Meia Secreta\doc20131113140413_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950"/>
            <a:ext cx="12348661" cy="9501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 descr="Z:\CENTRO WHITE\Sermões, Palestras e Estudos\História Infantil\A Meia Secreta\doc20131113140413_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3245"/>
            <a:ext cx="12844712" cy="9337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Z:\CENTRO WHITE\Sermões, Palestras e Estudos\História Infantil\A Meia Secreta\doc20131113140700_003.jpg"/>
          <p:cNvPicPr>
            <a:picLocks noChangeAspect="1" noChangeArrowheads="1"/>
          </p:cNvPicPr>
          <p:nvPr/>
        </p:nvPicPr>
        <p:blipFill>
          <a:blip r:embed="rId2" cstate="print"/>
          <a:srcRect l="4871" t="3134"/>
          <a:stretch>
            <a:fillRect/>
          </a:stretch>
        </p:blipFill>
        <p:spPr bwMode="auto">
          <a:xfrm>
            <a:off x="136104" y="868964"/>
            <a:ext cx="6095085" cy="8768907"/>
          </a:xfrm>
          <a:prstGeom prst="rect">
            <a:avLst/>
          </a:prstGeom>
          <a:noFill/>
        </p:spPr>
      </p:pic>
      <p:pic>
        <p:nvPicPr>
          <p:cNvPr id="5" name="Picture 2" descr="Z:\CENTRO WHITE\Sermões, Palestras e Estudos\História Infantil\A Meia Secreta\doc20131113140700_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9177" y="5121600"/>
            <a:ext cx="6602424" cy="447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Z:\CENTRO WHITE\Sermões, Palestras e Estudos\História Infantil\A Meia Secreta\doc20131113140700_004.jpg"/>
          <p:cNvPicPr>
            <a:picLocks noChangeAspect="1" noChangeArrowheads="1"/>
          </p:cNvPicPr>
          <p:nvPr/>
        </p:nvPicPr>
        <p:blipFill>
          <a:blip r:embed="rId2" cstate="print"/>
          <a:srcRect r="1972" b="3249"/>
          <a:stretch>
            <a:fillRect/>
          </a:stretch>
        </p:blipFill>
        <p:spPr bwMode="auto">
          <a:xfrm>
            <a:off x="1182216" y="0"/>
            <a:ext cx="9956710" cy="960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 descr="Z:\CENTRO WHITE\Sermões, Palestras e Estudos\História Infantil\A Meia Secreta\doc20131113140700_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68152"/>
            <a:ext cx="12844514" cy="8159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 descr="Z:\CENTRO WHITE\Sermões, Palestras e Estudos\História Infantil\A Meia Secreta\doc20131113140700_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77075"/>
            <a:ext cx="12801600" cy="7014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Z:\CENTRO WHITE\Sermões, Palestras e Estudos\História Infantil\A Meia Secreta\doc20131113140700_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618" y="0"/>
            <a:ext cx="10475581" cy="9562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386" name="Picture 2" descr="Z:\CENTRO WHITE\Sermões, Palestras e Estudos\História Infantil\A Meia Secreta\doc20131113140700_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73830"/>
            <a:ext cx="12801600" cy="8127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207" y="1848272"/>
            <a:ext cx="11521440" cy="56566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1" dirty="0"/>
              <a:t>Fonte: 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dirty="0" smtClean="0"/>
              <a:t>RICCHIUTI</a:t>
            </a:r>
            <a:r>
              <a:rPr lang="pt-BR" sz="3600" dirty="0"/>
              <a:t>, Paul. </a:t>
            </a:r>
            <a:r>
              <a:rPr lang="pt-BR" sz="3600" b="1" dirty="0"/>
              <a:t>Mrs. </a:t>
            </a:r>
            <a:r>
              <a:rPr lang="pt-BR" sz="3600" b="1" dirty="0" err="1"/>
              <a:t>White’s</a:t>
            </a:r>
            <a:r>
              <a:rPr lang="pt-BR" sz="3600" b="1" dirty="0"/>
              <a:t> </a:t>
            </a:r>
            <a:r>
              <a:rPr lang="pt-BR" sz="3600" b="1" dirty="0" err="1"/>
              <a:t>Secret</a:t>
            </a:r>
            <a:r>
              <a:rPr lang="pt-BR" sz="3600" b="1" dirty="0"/>
              <a:t> </a:t>
            </a:r>
            <a:r>
              <a:rPr lang="pt-BR" sz="3600" b="1" dirty="0" err="1"/>
              <a:t>Sock</a:t>
            </a:r>
            <a:r>
              <a:rPr lang="pt-BR" sz="3600" b="1" dirty="0"/>
              <a:t>.</a:t>
            </a: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 err="1"/>
              <a:t>Hagerstown</a:t>
            </a:r>
            <a:r>
              <a:rPr lang="pt-BR" sz="3600" dirty="0"/>
              <a:t>: </a:t>
            </a:r>
            <a:r>
              <a:rPr lang="pt-BR" sz="3600" dirty="0" err="1"/>
              <a:t>Review</a:t>
            </a:r>
            <a:r>
              <a:rPr lang="pt-BR" sz="3600" dirty="0"/>
              <a:t> </a:t>
            </a:r>
            <a:r>
              <a:rPr lang="pt-BR" sz="3600" dirty="0" err="1"/>
              <a:t>and</a:t>
            </a:r>
            <a:r>
              <a:rPr lang="pt-BR" sz="3600" dirty="0"/>
              <a:t> Herald </a:t>
            </a:r>
            <a:r>
              <a:rPr lang="pt-BR" sz="3600" dirty="0" err="1"/>
              <a:t>Publishing</a:t>
            </a:r>
            <a:r>
              <a:rPr lang="pt-BR" sz="3600" dirty="0"/>
              <a:t> </a:t>
            </a:r>
            <a:r>
              <a:rPr lang="pt-BR" sz="3600" dirty="0" err="1"/>
              <a:t>Association</a:t>
            </a:r>
            <a:r>
              <a:rPr lang="pt-BR" sz="3600" dirty="0"/>
              <a:t>, 1992.</a:t>
            </a:r>
          </a:p>
          <a:p>
            <a:pPr marL="0" indent="0" algn="ctr">
              <a:buNone/>
            </a:pPr>
            <a:r>
              <a:rPr lang="pt-BR" sz="3600" dirty="0"/>
              <a:t> </a:t>
            </a:r>
          </a:p>
          <a:p>
            <a:pPr marL="0" indent="0" algn="ctr">
              <a:buNone/>
            </a:pPr>
            <a:r>
              <a:rPr lang="pt-BR" sz="3600" b="1" dirty="0"/>
              <a:t>Organização:</a:t>
            </a:r>
            <a:endParaRPr lang="pt-BR" sz="3600" dirty="0"/>
          </a:p>
          <a:p>
            <a:pPr marL="0" indent="0" algn="ctr">
              <a:buNone/>
            </a:pPr>
            <a:r>
              <a:rPr lang="pt-BR" sz="3600" dirty="0"/>
              <a:t>Centro de Pesquisas Ellen White – UNASP EC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8" y="8533382"/>
            <a:ext cx="1119187" cy="6820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288" y="8413536"/>
            <a:ext cx="1514585" cy="91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48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7</Words>
  <Application>Microsoft Office PowerPoint</Application>
  <PresentationFormat>Papel A3 (297x420 mm)</PresentationFormat>
  <Paragraphs>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centrowhite</dc:creator>
  <cp:lastModifiedBy>hp</cp:lastModifiedBy>
  <cp:revision>17</cp:revision>
  <dcterms:created xsi:type="dcterms:W3CDTF">2013-11-19T15:17:18Z</dcterms:created>
  <dcterms:modified xsi:type="dcterms:W3CDTF">2014-10-30T12:59:02Z</dcterms:modified>
</cp:coreProperties>
</file>