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72" r:id="rId2"/>
    <p:sldId id="256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1" r:id="rId16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-1086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ector reto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Título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9" name="Subtítulo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pt-BR" smtClean="0"/>
              <a:t>Clique para editar o estilo do subtítulo mestre</a:t>
            </a:r>
            <a:endParaRPr kumimoji="0" lang="en-US"/>
          </a:p>
        </p:txBody>
      </p:sp>
      <p:sp>
        <p:nvSpPr>
          <p:cNvPr id="16" name="Espaço Reservado para Data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10D0FB-E9C6-47A9-B0D7-EB7C93074502}" type="datetimeFigureOut">
              <a:rPr lang="pt-BR" smtClean="0"/>
              <a:t>30/10/2014</a:t>
            </a:fld>
            <a:endParaRPr lang="pt-BR"/>
          </a:p>
        </p:txBody>
      </p:sp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15" name="Espaço Reservado para Número de Slide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B651AB44-9746-48C6-B755-5411CD6F55F0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ítulo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27" name="Espaço Reservado para Conteúdo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pt-BR" smtClean="0"/>
              <a:t>Clique para editar 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25" name="Espaço Reservado para Data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10D0FB-E9C6-47A9-B0D7-EB7C93074502}" type="datetimeFigureOut">
              <a:rPr lang="pt-BR" smtClean="0"/>
              <a:t>30/10/2014</a:t>
            </a:fld>
            <a:endParaRPr lang="pt-BR"/>
          </a:p>
        </p:txBody>
      </p:sp>
      <p:sp>
        <p:nvSpPr>
          <p:cNvPr id="19" name="Espaço Reservado para Rodapé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pt-BR"/>
          </a:p>
        </p:txBody>
      </p:sp>
      <p:sp>
        <p:nvSpPr>
          <p:cNvPr id="16" name="Espaço Reservado para Número de Slide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B651AB44-9746-48C6-B755-5411CD6F55F0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ector reto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Espaço Reservado para Texto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pt-BR" smtClean="0"/>
              <a:t>Clique para editar o texto mestre</a:t>
            </a:r>
          </a:p>
        </p:txBody>
      </p:sp>
      <p:sp>
        <p:nvSpPr>
          <p:cNvPr id="19" name="Espaço Reservado para Data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10D0FB-E9C6-47A9-B0D7-EB7C93074502}" type="datetimeFigureOut">
              <a:rPr lang="pt-BR" smtClean="0"/>
              <a:t>30/10/2014</a:t>
            </a:fld>
            <a:endParaRPr lang="pt-BR"/>
          </a:p>
        </p:txBody>
      </p:sp>
      <p:sp>
        <p:nvSpPr>
          <p:cNvPr id="11" name="Espaço Reservado para Rodapé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16" name="Espaço Reservado para Número de Slide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51AB44-9746-48C6-B755-5411CD6F55F0}" type="slidenum">
              <a:rPr lang="pt-BR" smtClean="0"/>
              <a:t>‹nº›</a:t>
            </a:fld>
            <a:endParaRPr lang="pt-BR"/>
          </a:p>
        </p:txBody>
      </p:sp>
      <p:sp>
        <p:nvSpPr>
          <p:cNvPr id="8" name="Título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ítulo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14" name="Espaço Reservado para Conteúdo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pt-BR" smtClean="0"/>
              <a:t>Clique para editar 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13" name="Espaço Reservado para Conteúdo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pt-BR" smtClean="0"/>
              <a:t>Clique para editar 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21" name="Espaço Reservado para Data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10D0FB-E9C6-47A9-B0D7-EB7C93074502}" type="datetimeFigureOut">
              <a:rPr lang="pt-BR" smtClean="0"/>
              <a:t>30/10/2014</a:t>
            </a:fld>
            <a:endParaRPr lang="pt-BR"/>
          </a:p>
        </p:txBody>
      </p:sp>
      <p:sp>
        <p:nvSpPr>
          <p:cNvPr id="10" name="Espaço Reservado para Rodapé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1" name="Espaço Reservado para Número de Slide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51AB44-9746-48C6-B755-5411CD6F55F0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ítulo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13" name="Espaço Reservado para Texto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pt-BR" smtClean="0"/>
              <a:t>Clique para editar o texto mestre</a:t>
            </a:r>
          </a:p>
        </p:txBody>
      </p:sp>
      <p:sp>
        <p:nvSpPr>
          <p:cNvPr id="25" name="Espaço Reservado para Texto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pt-BR" smtClean="0"/>
              <a:t>Clique para editar 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28" name="Espaço Reservado para Conteúdo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pt-BR" smtClean="0"/>
              <a:t>Clique para editar 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10" name="Espaço Reservado para Data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10D0FB-E9C6-47A9-B0D7-EB7C93074502}" type="datetimeFigureOut">
              <a:rPr lang="pt-BR" smtClean="0"/>
              <a:t>30/10/2014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B651AB44-9746-48C6-B755-5411CD6F55F0}" type="slidenum">
              <a:rPr lang="pt-BR" smtClean="0"/>
              <a:t>‹nº›</a:t>
            </a:fld>
            <a:endParaRPr lang="pt-BR"/>
          </a:p>
        </p:txBody>
      </p:sp>
      <p:sp>
        <p:nvSpPr>
          <p:cNvPr id="11" name="Conector reto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ítulo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12" name="Espaço Reservado para Data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10D0FB-E9C6-47A9-B0D7-EB7C93074502}" type="datetimeFigureOut">
              <a:rPr lang="pt-BR" smtClean="0"/>
              <a:t>30/10/2014</a:t>
            </a:fld>
            <a:endParaRPr lang="pt-BR"/>
          </a:p>
        </p:txBody>
      </p:sp>
      <p:sp>
        <p:nvSpPr>
          <p:cNvPr id="21" name="Espaço Reservado para Rodapé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51AB44-9746-48C6-B755-5411CD6F55F0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10D0FB-E9C6-47A9-B0D7-EB7C93074502}" type="datetimeFigureOut">
              <a:rPr lang="pt-BR" smtClean="0"/>
              <a:t>30/10/2014</a:t>
            </a:fld>
            <a:endParaRPr lang="pt-BR"/>
          </a:p>
        </p:txBody>
      </p:sp>
      <p:sp>
        <p:nvSpPr>
          <p:cNvPr id="24" name="Espaço Reservado para Rodapé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51AB44-9746-48C6-B755-5411CD6F55F0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ector reto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Título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26" name="Espaço Reservado para Texto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pt-BR" smtClean="0"/>
              <a:t>Clique para editar o texto mestre</a:t>
            </a:r>
          </a:p>
        </p:txBody>
      </p:sp>
      <p:sp>
        <p:nvSpPr>
          <p:cNvPr id="14" name="Espaço Reservado para Conteúdo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pt-BR" smtClean="0"/>
              <a:t>Clique para editar 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25" name="Espaço Reservado para Data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10D0FB-E9C6-47A9-B0D7-EB7C93074502}" type="datetimeFigureOut">
              <a:rPr lang="pt-BR" smtClean="0"/>
              <a:t>30/10/2014</a:t>
            </a:fld>
            <a:endParaRPr lang="pt-BR"/>
          </a:p>
        </p:txBody>
      </p:sp>
      <p:sp>
        <p:nvSpPr>
          <p:cNvPr id="29" name="Espaço Reservado para Rodapé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51AB44-9746-48C6-B755-5411CD6F55F0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Espaço Reservado para Imagem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pt-BR" smtClean="0"/>
              <a:t>Clique no ícone para adicionar uma imagem</a:t>
            </a:r>
            <a:endParaRPr kumimoji="0" lang="en-US" dirty="0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10D0FB-E9C6-47A9-B0D7-EB7C93074502}" type="datetimeFigureOut">
              <a:rPr lang="pt-BR" smtClean="0"/>
              <a:t>30/10/2014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1" name="Espaço Reservado para Número de Slide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51AB44-9746-48C6-B755-5411CD6F55F0}" type="slidenum">
              <a:rPr lang="pt-BR" smtClean="0"/>
              <a:t>‹nº›</a:t>
            </a:fld>
            <a:endParaRPr lang="pt-BR"/>
          </a:p>
        </p:txBody>
      </p:sp>
      <p:sp>
        <p:nvSpPr>
          <p:cNvPr id="17" name="Título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26" name="Espaço Reservado para Texto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pt-BR" smtClean="0"/>
              <a:t>Clique para editar o texto mestre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pt-BR" smtClean="0"/>
              <a:t>Clique para editar 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10D0FB-E9C6-47A9-B0D7-EB7C93074502}" type="datetimeFigureOut">
              <a:rPr lang="pt-BR" smtClean="0"/>
              <a:t>30/10/2014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51AB44-9746-48C6-B755-5411CD6F55F0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pt-BR" smtClean="0"/>
              <a:t>Clique para editar 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10D0FB-E9C6-47A9-B0D7-EB7C93074502}" type="datetimeFigureOut">
              <a:rPr lang="pt-BR" smtClean="0"/>
              <a:t>30/10/2014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51AB44-9746-48C6-B755-5411CD6F55F0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ector reto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Espaço Reservado para Texto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pt-BR" smtClean="0"/>
              <a:t>Clique para editar o texto mestre</a:t>
            </a:r>
          </a:p>
          <a:p>
            <a:pPr lvl="1" eaLnBrk="1" latinLnBrk="0" hangingPunct="1"/>
            <a:r>
              <a:rPr kumimoji="0" lang="pt-BR" smtClean="0"/>
              <a:t>Segundo nível</a:t>
            </a:r>
          </a:p>
          <a:p>
            <a:pPr lvl="2" eaLnBrk="1" latinLnBrk="0" hangingPunct="1"/>
            <a:r>
              <a:rPr kumimoji="0" lang="pt-BR" smtClean="0"/>
              <a:t>Terceiro nível</a:t>
            </a:r>
          </a:p>
          <a:p>
            <a:pPr lvl="3" eaLnBrk="1" latinLnBrk="0" hangingPunct="1"/>
            <a:r>
              <a:rPr kumimoji="0" lang="pt-BR" smtClean="0"/>
              <a:t>Quarto nível</a:t>
            </a:r>
          </a:p>
          <a:p>
            <a:pPr lvl="4" eaLnBrk="1" latinLnBrk="0" hangingPunct="1"/>
            <a:r>
              <a:rPr kumimoji="0" lang="pt-BR" smtClean="0"/>
              <a:t>Quinto nível</a:t>
            </a:r>
            <a:endParaRPr kumimoji="0" lang="en-US"/>
          </a:p>
        </p:txBody>
      </p:sp>
      <p:sp>
        <p:nvSpPr>
          <p:cNvPr id="11" name="Espaço Reservado para Data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5810D0FB-E9C6-47A9-B0D7-EB7C93074502}" type="datetimeFigureOut">
              <a:rPr lang="pt-BR" smtClean="0"/>
              <a:t>30/10/2014</a:t>
            </a:fld>
            <a:endParaRPr lang="pt-BR"/>
          </a:p>
        </p:txBody>
      </p:sp>
      <p:sp>
        <p:nvSpPr>
          <p:cNvPr id="28" name="Espaço Reservado para Rodapé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B651AB44-9746-48C6-B755-5411CD6F55F0}" type="slidenum">
              <a:rPr lang="pt-BR" smtClean="0"/>
              <a:t>‹nº›</a:t>
            </a:fld>
            <a:endParaRPr lang="pt-BR"/>
          </a:p>
        </p:txBody>
      </p:sp>
      <p:sp>
        <p:nvSpPr>
          <p:cNvPr id="10" name="Espaço Reservado para Título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9" name="Conector reto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Conector reto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ângulo 5"/>
          <p:cNvSpPr/>
          <p:nvPr/>
        </p:nvSpPr>
        <p:spPr>
          <a:xfrm>
            <a:off x="102813" y="1700808"/>
            <a:ext cx="9041187" cy="304698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BR" sz="96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A menina que caçoou</a:t>
            </a:r>
            <a:endParaRPr lang="pt-BR" sz="96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1">
                  <a:lumMod val="60000"/>
                  <a:lumOff val="4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pic>
        <p:nvPicPr>
          <p:cNvPr id="7" name="Imagem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5473" y="5877272"/>
            <a:ext cx="1157416" cy="700032"/>
          </a:xfrm>
          <a:prstGeom prst="rect">
            <a:avLst/>
          </a:prstGeom>
        </p:spPr>
      </p:pic>
      <p:pic>
        <p:nvPicPr>
          <p:cNvPr id="8" name="Imagem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144" y="6103841"/>
            <a:ext cx="776942" cy="4734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08023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X:\100 anos - Ellen White\Histórias Infanto-Juvenil\A menina que caçoou\Fotos ajustadas\doc20141012083258_00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13" y="153413"/>
            <a:ext cx="9079506" cy="65754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912430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 dirty="0"/>
          </a:p>
        </p:txBody>
      </p:sp>
      <p:pic>
        <p:nvPicPr>
          <p:cNvPr id="2050" name="Picture 2" descr="X:\100 anos - Ellen White\Histórias Infanto-Juvenil\A menina que caçoou\Fotos ajustadas\doc20141012083326_00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124744"/>
            <a:ext cx="9144000" cy="50290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31073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X:\100 anos - Ellen White\Histórias Infanto-Juvenil\A menina que caçoou\Fotos ajustadas\doc20141012083352_00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3827" y="-1"/>
            <a:ext cx="743394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782317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3074" name="Picture 2" descr="X:\100 anos - Ellen White\Histórias Infanto-Juvenil\A menina que caçoou\Fotos ajustadas\doc20141012083421_00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330" y="404664"/>
            <a:ext cx="9163110" cy="6021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055898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X:\100 anos - Ellen White\Histórias Infanto-Juvenil\A menina que caçoou\Fotos ajustadas\doc20141012083443_00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5" y="0"/>
            <a:ext cx="6583864" cy="68226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25236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 descr="C:\Users\centrowhite\Desktop\Imagem1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80" y="332656"/>
            <a:ext cx="9130920" cy="6093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7906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X:\100 anos - Ellen White\Histórias Infanto-Juvenil\The Little Girl who Giggled\Fotos\doc20141012083536_00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-13818"/>
            <a:ext cx="8136904" cy="68610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90669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14338" name="Picture 2" descr="X:\100 anos - Ellen White\Histórias Infanto-Juvenil\The Little Girl who Giggled\Fotos\doc20141012083555_00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42" y="0"/>
            <a:ext cx="9117158" cy="68436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278021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X:\100 anos - Ellen White\Histórias Infanto-Juvenil\A menina que caçoou\Fotos ajustadas\doc20141012083616_00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0"/>
            <a:ext cx="6399644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18587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5122" name="Picture 2" descr="X:\100 anos - Ellen White\Histórias Infanto-Juvenil\A menina que caçoou\Fotos ajustadas\doc20141012083638_00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32656"/>
            <a:ext cx="9144001" cy="59788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35521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X:\100 anos - Ellen White\Histórias Infanto-Juvenil\The Little Girl who Giggled\Fotos\doc20141012083702_00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59" y="0"/>
            <a:ext cx="455937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55466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X:\100 anos - Ellen White\Histórias Infanto-Juvenil\The Little Girl who Giggled\Fotos\doc20141012083728_00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1333"/>
            <a:ext cx="7272808" cy="68566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972009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X:\100 anos - Ellen White\Histórias Infanto-Juvenil\A menina que caçoou\Fotos ajustadas\doc20141012083820_00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897562"/>
            <a:ext cx="9144000" cy="30689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65993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pt-BR" sz="2800" b="1" dirty="0">
                <a:latin typeface="Calibri" panose="020F0502020204030204" pitchFamily="34" charset="0"/>
              </a:rPr>
              <a:t>Fonte: </a:t>
            </a:r>
            <a:r>
              <a:rPr lang="pt-BR" sz="2800" dirty="0" smtClean="0">
                <a:latin typeface="Calibri" panose="020F0502020204030204" pitchFamily="34" charset="0"/>
              </a:rPr>
              <a:t/>
            </a:r>
            <a:br>
              <a:rPr lang="pt-BR" sz="2800" dirty="0" smtClean="0">
                <a:latin typeface="Calibri" panose="020F0502020204030204" pitchFamily="34" charset="0"/>
              </a:rPr>
            </a:br>
            <a:r>
              <a:rPr lang="pt-BR" sz="2800" dirty="0" smtClean="0">
                <a:latin typeface="Calibri" panose="020F0502020204030204" pitchFamily="34" charset="0"/>
              </a:rPr>
              <a:t>RICCHIUTI</a:t>
            </a:r>
            <a:r>
              <a:rPr lang="pt-BR" sz="2800" dirty="0">
                <a:latin typeface="Calibri" panose="020F0502020204030204" pitchFamily="34" charset="0"/>
              </a:rPr>
              <a:t>, Paul. </a:t>
            </a:r>
            <a:r>
              <a:rPr lang="pt-BR" sz="2800" b="1" dirty="0">
                <a:latin typeface="Calibri" panose="020F0502020204030204" pitchFamily="34" charset="0"/>
              </a:rPr>
              <a:t>The </a:t>
            </a:r>
            <a:r>
              <a:rPr lang="pt-BR" sz="2800" b="1" dirty="0" err="1">
                <a:latin typeface="Calibri" panose="020F0502020204030204" pitchFamily="34" charset="0"/>
              </a:rPr>
              <a:t>little</a:t>
            </a:r>
            <a:r>
              <a:rPr lang="pt-BR" sz="2800" b="1" dirty="0">
                <a:latin typeface="Calibri" panose="020F0502020204030204" pitchFamily="34" charset="0"/>
              </a:rPr>
              <a:t> Girl </a:t>
            </a:r>
            <a:r>
              <a:rPr lang="pt-BR" sz="2800" b="1" dirty="0" err="1">
                <a:latin typeface="Calibri" panose="020F0502020204030204" pitchFamily="34" charset="0"/>
              </a:rPr>
              <a:t>who</a:t>
            </a:r>
            <a:r>
              <a:rPr lang="pt-BR" sz="2800" b="1" dirty="0">
                <a:latin typeface="Calibri" panose="020F0502020204030204" pitchFamily="34" charset="0"/>
              </a:rPr>
              <a:t> </a:t>
            </a:r>
            <a:r>
              <a:rPr lang="pt-BR" sz="2800" b="1" dirty="0" err="1">
                <a:latin typeface="Calibri" panose="020F0502020204030204" pitchFamily="34" charset="0"/>
              </a:rPr>
              <a:t>Giggled</a:t>
            </a:r>
            <a:r>
              <a:rPr lang="pt-BR" sz="2800" b="1" dirty="0">
                <a:latin typeface="Calibri" panose="020F0502020204030204" pitchFamily="34" charset="0"/>
              </a:rPr>
              <a:t>. </a:t>
            </a:r>
            <a:br>
              <a:rPr lang="pt-BR" sz="2800" b="1" dirty="0">
                <a:latin typeface="Calibri" panose="020F0502020204030204" pitchFamily="34" charset="0"/>
              </a:rPr>
            </a:br>
            <a:r>
              <a:rPr lang="pt-BR" sz="2800" dirty="0" err="1">
                <a:latin typeface="Calibri" panose="020F0502020204030204" pitchFamily="34" charset="0"/>
              </a:rPr>
              <a:t>Hagerstown</a:t>
            </a:r>
            <a:r>
              <a:rPr lang="pt-BR" sz="2800" dirty="0">
                <a:latin typeface="Calibri" panose="020F0502020204030204" pitchFamily="34" charset="0"/>
              </a:rPr>
              <a:t>: </a:t>
            </a:r>
            <a:r>
              <a:rPr lang="pt-BR" sz="2800" dirty="0" err="1">
                <a:latin typeface="Calibri" panose="020F0502020204030204" pitchFamily="34" charset="0"/>
              </a:rPr>
              <a:t>Review</a:t>
            </a:r>
            <a:r>
              <a:rPr lang="pt-BR" sz="2800" dirty="0">
                <a:latin typeface="Calibri" panose="020F0502020204030204" pitchFamily="34" charset="0"/>
              </a:rPr>
              <a:t> </a:t>
            </a:r>
            <a:r>
              <a:rPr lang="pt-BR" sz="2800" dirty="0" err="1">
                <a:latin typeface="Calibri" panose="020F0502020204030204" pitchFamily="34" charset="0"/>
              </a:rPr>
              <a:t>and</a:t>
            </a:r>
            <a:r>
              <a:rPr lang="pt-BR" sz="2800" dirty="0">
                <a:latin typeface="Calibri" panose="020F0502020204030204" pitchFamily="34" charset="0"/>
              </a:rPr>
              <a:t> Herald </a:t>
            </a:r>
            <a:r>
              <a:rPr lang="pt-BR" sz="2800" dirty="0" err="1">
                <a:latin typeface="Calibri" panose="020F0502020204030204" pitchFamily="34" charset="0"/>
              </a:rPr>
              <a:t>Publishing</a:t>
            </a:r>
            <a:r>
              <a:rPr lang="pt-BR" sz="2800" dirty="0">
                <a:latin typeface="Calibri" panose="020F0502020204030204" pitchFamily="34" charset="0"/>
              </a:rPr>
              <a:t> </a:t>
            </a:r>
            <a:r>
              <a:rPr lang="pt-BR" sz="2800" dirty="0" err="1">
                <a:latin typeface="Calibri" panose="020F0502020204030204" pitchFamily="34" charset="0"/>
              </a:rPr>
              <a:t>Association</a:t>
            </a:r>
            <a:r>
              <a:rPr lang="pt-BR" sz="2800" dirty="0">
                <a:latin typeface="Calibri" panose="020F0502020204030204" pitchFamily="34" charset="0"/>
              </a:rPr>
              <a:t>, 1999</a:t>
            </a:r>
            <a:r>
              <a:rPr lang="pt-BR" sz="2800" dirty="0" smtClean="0">
                <a:latin typeface="Calibri" panose="020F0502020204030204" pitchFamily="34" charset="0"/>
              </a:rPr>
              <a:t>.</a:t>
            </a:r>
            <a:br>
              <a:rPr lang="pt-BR" sz="2800" dirty="0" smtClean="0">
                <a:latin typeface="Calibri" panose="020F0502020204030204" pitchFamily="34" charset="0"/>
              </a:rPr>
            </a:br>
            <a:r>
              <a:rPr lang="pt-BR" sz="2800" dirty="0">
                <a:latin typeface="Calibri" panose="020F0502020204030204" pitchFamily="34" charset="0"/>
              </a:rPr>
              <a:t> </a:t>
            </a:r>
          </a:p>
          <a:p>
            <a:pPr marL="0" indent="0" algn="ctr">
              <a:buNone/>
            </a:pPr>
            <a:r>
              <a:rPr lang="pt-BR" sz="2800" b="1" dirty="0">
                <a:latin typeface="Calibri" panose="020F0502020204030204" pitchFamily="34" charset="0"/>
              </a:rPr>
              <a:t>Organização:</a:t>
            </a:r>
            <a:endParaRPr lang="pt-BR" sz="2800" dirty="0">
              <a:latin typeface="Calibri" panose="020F0502020204030204" pitchFamily="34" charset="0"/>
            </a:endParaRPr>
          </a:p>
          <a:p>
            <a:pPr marL="0" indent="0" algn="ctr">
              <a:buNone/>
            </a:pPr>
            <a:r>
              <a:rPr lang="pt-BR" sz="2800" dirty="0">
                <a:latin typeface="Calibri" panose="020F0502020204030204" pitchFamily="34" charset="0"/>
              </a:rPr>
              <a:t>Centro de Pesquisas Ellen White – UNASP EC</a:t>
            </a:r>
          </a:p>
        </p:txBody>
      </p:sp>
      <p:pic>
        <p:nvPicPr>
          <p:cNvPr id="7" name="Imagem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2360" y="6021288"/>
            <a:ext cx="1040529" cy="629336"/>
          </a:xfrm>
          <a:prstGeom prst="rect">
            <a:avLst/>
          </a:prstGeom>
        </p:spPr>
      </p:pic>
      <p:pic>
        <p:nvPicPr>
          <p:cNvPr id="8" name="Imagem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6302670"/>
            <a:ext cx="776942" cy="4734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843869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Viagem">
  <a:themeElements>
    <a:clrScheme name="Viagem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Viagem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Viagem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189</TotalTime>
  <Words>6</Words>
  <Application>Microsoft Office PowerPoint</Application>
  <PresentationFormat>Apresentação na tela (4:3)</PresentationFormat>
  <Paragraphs>4</Paragraphs>
  <Slides>15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15</vt:i4>
      </vt:variant>
    </vt:vector>
  </HeadingPairs>
  <TitlesOfParts>
    <vt:vector size="16" baseType="lpstr">
      <vt:lpstr>Viagem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hp</dc:creator>
  <cp:lastModifiedBy>hp</cp:lastModifiedBy>
  <cp:revision>13</cp:revision>
  <dcterms:created xsi:type="dcterms:W3CDTF">2014-10-12T13:56:34Z</dcterms:created>
  <dcterms:modified xsi:type="dcterms:W3CDTF">2014-10-30T13:03:22Z</dcterms:modified>
</cp:coreProperties>
</file>