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1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83" d="100"/>
          <a:sy n="83" d="100"/>
        </p:scale>
        <p:origin x="-10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BDE3DB4-24D7-499A-8388-8757D32F761F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3E5396A-E4EC-4658-9F01-38EA11CDE8D5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83568" y="1916832"/>
            <a:ext cx="813690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softRound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8800" b="1" spc="50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Rede coque Perdida</a:t>
            </a:r>
            <a:endParaRPr lang="pt-BR" sz="8800" b="1" spc="50" dirty="0">
              <a:ln w="11430">
                <a:solidFill>
                  <a:schemeClr val="bg2">
                    <a:lumMod val="10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39" y="6165998"/>
            <a:ext cx="751657" cy="4580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925757"/>
            <a:ext cx="1154545" cy="6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5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 descr="X:\100 anos - Ellen White\Histórias Infanto-Juvenil\The missing Hairnet\Fotos HISTORINHA1\doc20141014081845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389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19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X:\100 anos - Ellen White\Histórias Infanto-Juvenil\The missing Hairnet\Fotos HISTORINHA1\doc20141014081909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7336"/>
            <a:ext cx="9144000" cy="402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18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X:\100 anos - Ellen White\Histórias Infanto-Juvenil\The missing Hairnet\Fotos HISTORINHA1\doc2014101408193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51938" cy="37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8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X:\100 anos - Ellen White\Histórias Infanto-Juvenil\The missing Hairnet\Fotos HISTORINHA1\doc20141014081959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" y="1556792"/>
            <a:ext cx="914210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8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X:\100 anos - Ellen White\Histórias Infanto-Juvenil\The missing Hairnet\Fotos HISTORINHA1\doc2014101408202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19089"/>
            <a:ext cx="9144000" cy="335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86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X:\100 anos - Ellen White\Histórias Infanto-Juvenil\The missing Hairnet\Fotos HISTORINHA1\doc20141014082046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" y="1465776"/>
            <a:ext cx="9142452" cy="370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2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X:\100 anos - Ellen White\Histórias Infanto-Juvenil\The missing Hairnet\Fotos HISTORINHA1\doc20141014082109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56792"/>
            <a:ext cx="9144000" cy="346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101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X:\100 anos - Ellen White\Histórias Infanto-Juvenil\The missing Hairnet\Fotos HISTORINHA1\doc20141014082135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359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784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X:\100 anos - Ellen White\Histórias Infanto-Juvenil\The missing Hairnet\Fotos HISTORINHA1\doc20141014082205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8057" cy="376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664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X:\100 anos - Ellen White\Histórias Infanto-Juvenil\The missing Hairnet\Fotos HISTORINHA1\doc20141014082227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97" y="1124744"/>
            <a:ext cx="9155197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876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X:\100 anos - Ellen White\Histórias Infanto-Juvenil\The missing Hairnet\Fotos HISTORINHA1\doc20141014082301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9932"/>
            <a:ext cx="9161512" cy="369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489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X:\100 anos - Ellen White\Histórias Infanto-Juvenil\The missing Hairnet\Fotos HISTORINHA1\doc20141014082327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359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315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X:\100 anos - Ellen White\Histórias Infanto-Juvenil\The missing Hairnet\Fotos HISTORINHA1\doc20141014082348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401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140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331640" y="1340768"/>
            <a:ext cx="6400800" cy="347472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pt-BR" sz="2800" b="1" dirty="0" smtClean="0">
                <a:latin typeface="Calibri" panose="020F0502020204030204" pitchFamily="34" charset="0"/>
              </a:rPr>
              <a:t>Fonte: </a:t>
            </a:r>
            <a:r>
              <a:rPr lang="pt-BR" sz="2800" dirty="0" smtClean="0">
                <a:latin typeface="Calibri" panose="020F0502020204030204" pitchFamily="34" charset="0"/>
              </a:rPr>
              <a:t/>
            </a:r>
            <a:br>
              <a:rPr lang="pt-BR" sz="2800" dirty="0" smtClean="0">
                <a:latin typeface="Calibri" panose="020F0502020204030204" pitchFamily="34" charset="0"/>
              </a:rPr>
            </a:br>
            <a:r>
              <a:rPr lang="pt-BR" sz="2800" dirty="0" smtClean="0">
                <a:latin typeface="Calibri" panose="020F0502020204030204" pitchFamily="34" charset="0"/>
              </a:rPr>
              <a:t>KOHLS</a:t>
            </a:r>
            <a:r>
              <a:rPr lang="pt-BR" sz="2800" dirty="0">
                <a:latin typeface="Calibri" panose="020F0502020204030204" pitchFamily="34" charset="0"/>
              </a:rPr>
              <a:t>, Tom. </a:t>
            </a:r>
            <a:r>
              <a:rPr lang="pt-BR" sz="2800" b="1" dirty="0">
                <a:latin typeface="Calibri" panose="020F0502020204030204" pitchFamily="34" charset="0"/>
              </a:rPr>
              <a:t>The </a:t>
            </a:r>
            <a:r>
              <a:rPr lang="pt-BR" sz="2800" b="1" dirty="0" err="1">
                <a:latin typeface="Calibri" panose="020F0502020204030204" pitchFamily="34" charset="0"/>
              </a:rPr>
              <a:t>missing</a:t>
            </a:r>
            <a:r>
              <a:rPr lang="pt-BR" sz="2800" b="1" dirty="0">
                <a:latin typeface="Calibri" panose="020F0502020204030204" pitchFamily="34" charset="0"/>
              </a:rPr>
              <a:t> </a:t>
            </a:r>
            <a:r>
              <a:rPr lang="pt-BR" sz="2800" b="1" dirty="0" err="1">
                <a:latin typeface="Calibri" panose="020F0502020204030204" pitchFamily="34" charset="0"/>
              </a:rPr>
              <a:t>Hairnet</a:t>
            </a:r>
            <a:r>
              <a:rPr lang="pt-BR" sz="2800" dirty="0" smtClean="0">
                <a:latin typeface="Calibri" panose="020F0502020204030204" pitchFamily="34" charset="0"/>
              </a:rPr>
              <a:t>.</a:t>
            </a:r>
            <a:br>
              <a:rPr lang="pt-BR" sz="2800" dirty="0" smtClean="0">
                <a:latin typeface="Calibri" panose="020F0502020204030204" pitchFamily="34" charset="0"/>
              </a:rPr>
            </a:br>
            <a:r>
              <a:rPr lang="pt-BR" sz="2800" dirty="0" smtClean="0">
                <a:latin typeface="Calibri" panose="020F0502020204030204" pitchFamily="34" charset="0"/>
              </a:rPr>
              <a:t>Canadá</a:t>
            </a:r>
            <a:r>
              <a:rPr lang="pt-BR" sz="2800" dirty="0">
                <a:latin typeface="Calibri" panose="020F0502020204030204" pitchFamily="34" charset="0"/>
              </a:rPr>
              <a:t>: Pacific Press </a:t>
            </a:r>
            <a:r>
              <a:rPr lang="pt-BR" sz="2800" dirty="0" err="1">
                <a:latin typeface="Calibri" panose="020F0502020204030204" pitchFamily="34" charset="0"/>
              </a:rPr>
              <a:t>Publishing</a:t>
            </a:r>
            <a:r>
              <a:rPr lang="pt-BR" sz="2800" dirty="0">
                <a:latin typeface="Calibri" panose="020F0502020204030204" pitchFamily="34" charset="0"/>
              </a:rPr>
              <a:t> </a:t>
            </a:r>
            <a:r>
              <a:rPr lang="pt-BR" sz="2800" dirty="0" err="1">
                <a:latin typeface="Calibri" panose="020F0502020204030204" pitchFamily="34" charset="0"/>
              </a:rPr>
              <a:t>Association</a:t>
            </a:r>
            <a:r>
              <a:rPr lang="pt-BR" sz="2800" dirty="0">
                <a:latin typeface="Calibri" panose="020F0502020204030204" pitchFamily="34" charset="0"/>
              </a:rPr>
              <a:t>, 1987.</a:t>
            </a:r>
          </a:p>
          <a:p>
            <a:pPr marL="45720" indent="0" algn="ctr">
              <a:buNone/>
            </a:pPr>
            <a:r>
              <a:rPr lang="pt-BR" sz="2800" dirty="0">
                <a:latin typeface="Calibri" panose="020F0502020204030204" pitchFamily="34" charset="0"/>
              </a:rPr>
              <a:t> </a:t>
            </a:r>
          </a:p>
          <a:p>
            <a:pPr marL="45720" indent="0" algn="ctr">
              <a:buNone/>
            </a:pPr>
            <a:r>
              <a:rPr lang="pt-BR" sz="2800" b="1" dirty="0" smtClean="0">
                <a:latin typeface="Calibri" panose="020F0502020204030204" pitchFamily="34" charset="0"/>
              </a:rPr>
              <a:t>Organização: </a:t>
            </a:r>
            <a:r>
              <a:rPr lang="pt-BR" sz="2800" dirty="0" smtClean="0">
                <a:latin typeface="Calibri" panose="020F0502020204030204" pitchFamily="34" charset="0"/>
              </a:rPr>
              <a:t/>
            </a:r>
            <a:br>
              <a:rPr lang="pt-BR" sz="2800" dirty="0" smtClean="0">
                <a:latin typeface="Calibri" panose="020F0502020204030204" pitchFamily="34" charset="0"/>
              </a:rPr>
            </a:br>
            <a:r>
              <a:rPr lang="pt-BR" sz="2800" dirty="0" smtClean="0">
                <a:latin typeface="Calibri" panose="020F0502020204030204" pitchFamily="34" charset="0"/>
              </a:rPr>
              <a:t>Centro </a:t>
            </a:r>
            <a:r>
              <a:rPr lang="pt-BR" sz="2800" dirty="0">
                <a:latin typeface="Calibri" panose="020F0502020204030204" pitchFamily="34" charset="0"/>
              </a:rPr>
              <a:t>de Pesquisas Ellen White – UNASP EC</a:t>
            </a:r>
          </a:p>
          <a:p>
            <a:pPr marL="45720" indent="0" algn="ctr">
              <a:buNone/>
            </a:pPr>
            <a:r>
              <a:rPr lang="pt-BR" sz="2800" dirty="0">
                <a:latin typeface="Calibri" panose="020F0502020204030204" pitchFamily="34" charset="0"/>
              </a:rPr>
              <a:t>www.centrowhite.org.br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2117"/>
            <a:ext cx="823665" cy="50193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925757"/>
            <a:ext cx="1154545" cy="6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72930"/>
      </p:ext>
    </p:extLst>
  </p:cSld>
  <p:clrMapOvr>
    <a:masterClrMapping/>
  </p:clrMapOvr>
</p:sld>
</file>

<file path=ppt/theme/theme1.xml><?xml version="1.0" encoding="utf-8"?>
<a:theme xmlns:a="http://schemas.openxmlformats.org/drawingml/2006/main" name="Integração">
  <a:themeElements>
    <a:clrScheme name="Integração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208</TotalTime>
  <Words>6</Words>
  <Application>Microsoft Office PowerPoint</Application>
  <PresentationFormat>Apresentação na tela (4:3)</PresentationFormat>
  <Paragraphs>5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Integração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hp</dc:creator>
  <cp:lastModifiedBy>hp</cp:lastModifiedBy>
  <cp:revision>11</cp:revision>
  <dcterms:created xsi:type="dcterms:W3CDTF">2014-10-15T11:27:27Z</dcterms:created>
  <dcterms:modified xsi:type="dcterms:W3CDTF">2014-10-30T13:05:08Z</dcterms:modified>
</cp:coreProperties>
</file>