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4" r:id="rId8"/>
    <p:sldId id="265" r:id="rId9"/>
    <p:sldId id="267" r:id="rId10"/>
    <p:sldId id="269" r:id="rId11"/>
    <p:sldId id="268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2" autoAdjust="0"/>
    <p:restoredTop sz="94660"/>
  </p:normalViewPr>
  <p:slideViewPr>
    <p:cSldViewPr>
      <p:cViewPr varScale="1">
        <p:scale>
          <a:sx n="83" d="100"/>
          <a:sy n="83" d="100"/>
        </p:scale>
        <p:origin x="-10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39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21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0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218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62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81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72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46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06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19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8CD7D-7A57-48B6-B0FB-AEFF59D86529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5644-471A-4674-9B1B-F510075508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95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X:\100 anos - Ellen White\Histórias Infanto-Juvenil\O Cavalo Charlie\fotos\doc20141007074256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1" y="1556792"/>
            <a:ext cx="9036497" cy="529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208786"/>
            <a:ext cx="91078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72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Cavalo Charlie</a:t>
            </a:r>
            <a:endParaRPr lang="pt-BR" sz="72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34" y="6287194"/>
            <a:ext cx="823665" cy="50193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23" y="6057690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3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00 anos - Ellen White\Histórias Infanto-Juvenil\O Cavalo Charlie\fotos\doc20141007073643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542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:\100 anos - Ellen White\Histórias Infanto-Juvenil\O Cavalo Charlie\fotos\doc2014100707374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177"/>
            <a:ext cx="7452320" cy="683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6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X:\100 anos - Ellen White\Histórias Infanto-Juvenil\O Cavalo Charlie\fotos\doc20141007073709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452320" cy="688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C:\Users\centrowhite\Desktop\doc20141007073913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" y="116632"/>
            <a:ext cx="9136024" cy="658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0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100 anos - Ellen White\Histórias Infanto-Juvenil\O Cavalo Charlie\fotos\doc20141007074018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61" y="-3341"/>
            <a:ext cx="7141519" cy="68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2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X:\100 anos - Ellen White\Histórias Infanto-Juvenil\O Cavalo Charlie\fotos\doc20141007074057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" y="692696"/>
            <a:ext cx="9139866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45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X:\100 anos - Ellen White\Histórias Infanto-Juvenil\O Cavalo Charlie\fotos\doc2014100707412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45" y="134346"/>
            <a:ext cx="7287089" cy="672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79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 descr="X:\100 anos - Ellen White\Histórias Infanto-Juvenil\O Cavalo Charlie\fotos\doc20141007074228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"/>
            <a:ext cx="8728795" cy="686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2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X:\100 anos - Ellen White\Histórias Infanto-Juvenil\O Cavalo Charlie\fotos\doc2014100707432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" y="548680"/>
            <a:ext cx="9157671" cy="579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06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8434" name="Picture 2" descr="X:\100 anos - Ellen White\Histórias Infanto-Juvenil\O Cavalo Charlie\fotos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5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X:\100 anos - Ellen White\Histórias Infanto-Juvenil\O Cavalo Charlie\fotos\doc2014100707435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13"/>
            <a:ext cx="6670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80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100 anos - Ellen White\Histórias Infanto-Juvenil\O Cavalo Charlie\fotos\doc2014100707444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67" y="98376"/>
            <a:ext cx="7447475" cy="675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36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X:\100 anos - Ellen White\Histórias Infanto-Juvenil\O Cavalo Charlie\fotos\doc2014100707452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66840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97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X:\100 anos - Ellen White\Histórias Infanto-Juvenil\O Cavalo Charlie\fotos\doc2014100707455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26" y="-3067"/>
            <a:ext cx="6957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84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latin typeface="+mj-lt"/>
              </a:rPr>
              <a:t>Fonte:</a:t>
            </a:r>
            <a:r>
              <a:rPr lang="pt-BR" dirty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/>
            </a:r>
            <a:br>
              <a:rPr lang="pt-BR" dirty="0" smtClean="0">
                <a:latin typeface="+mj-lt"/>
              </a:rPr>
            </a:br>
            <a:r>
              <a:rPr lang="pt-BR" dirty="0" smtClean="0">
                <a:latin typeface="+mj-lt"/>
              </a:rPr>
              <a:t>RICCHIUTI</a:t>
            </a:r>
            <a:r>
              <a:rPr lang="pt-BR" dirty="0">
                <a:latin typeface="+mj-lt"/>
              </a:rPr>
              <a:t>, Paul. </a:t>
            </a:r>
            <a:r>
              <a:rPr lang="pt-BR" b="1" dirty="0">
                <a:latin typeface="+mj-lt"/>
              </a:rPr>
              <a:t>Charlie </a:t>
            </a:r>
            <a:r>
              <a:rPr lang="pt-BR" b="1" dirty="0" err="1">
                <a:latin typeface="+mj-lt"/>
              </a:rPr>
              <a:t>Horse</a:t>
            </a:r>
            <a:r>
              <a:rPr lang="pt-BR" b="1" dirty="0">
                <a:latin typeface="+mj-lt"/>
              </a:rPr>
              <a:t>. </a:t>
            </a:r>
            <a:br>
              <a:rPr lang="pt-BR" b="1" dirty="0">
                <a:latin typeface="+mj-lt"/>
              </a:rPr>
            </a:br>
            <a:r>
              <a:rPr lang="pt-BR" dirty="0" err="1">
                <a:latin typeface="+mj-lt"/>
              </a:rPr>
              <a:t>Hagerstown</a:t>
            </a:r>
            <a:r>
              <a:rPr lang="pt-BR" dirty="0">
                <a:latin typeface="+mj-lt"/>
              </a:rPr>
              <a:t>: </a:t>
            </a:r>
            <a:r>
              <a:rPr lang="pt-BR" dirty="0" err="1">
                <a:latin typeface="+mj-lt"/>
              </a:rPr>
              <a:t>Review</a:t>
            </a:r>
            <a:r>
              <a:rPr lang="pt-BR" dirty="0">
                <a:latin typeface="+mj-lt"/>
              </a:rPr>
              <a:t> </a:t>
            </a:r>
            <a:r>
              <a:rPr lang="pt-BR" dirty="0" err="1">
                <a:latin typeface="+mj-lt"/>
              </a:rPr>
              <a:t>and</a:t>
            </a:r>
            <a:r>
              <a:rPr lang="pt-BR" dirty="0">
                <a:latin typeface="+mj-lt"/>
              </a:rPr>
              <a:t> Herald </a:t>
            </a:r>
            <a:r>
              <a:rPr lang="pt-BR" dirty="0" err="1">
                <a:latin typeface="+mj-lt"/>
              </a:rPr>
              <a:t>Publishing</a:t>
            </a:r>
            <a:r>
              <a:rPr lang="pt-BR" dirty="0">
                <a:latin typeface="+mj-lt"/>
              </a:rPr>
              <a:t> </a:t>
            </a:r>
            <a:r>
              <a:rPr lang="pt-BR" dirty="0" err="1">
                <a:latin typeface="+mj-lt"/>
              </a:rPr>
              <a:t>Association</a:t>
            </a:r>
            <a:r>
              <a:rPr lang="pt-BR" dirty="0">
                <a:latin typeface="+mj-lt"/>
              </a:rPr>
              <a:t>, 1992. </a:t>
            </a:r>
          </a:p>
          <a:p>
            <a:pPr marL="0" indent="0" algn="ctr">
              <a:buNone/>
            </a:pPr>
            <a:r>
              <a:rPr lang="pt-BR" dirty="0">
                <a:latin typeface="+mj-lt"/>
              </a:rPr>
              <a:t> </a:t>
            </a:r>
            <a:endParaRPr lang="pt-BR" dirty="0" smtClean="0">
              <a:latin typeface="+mj-lt"/>
            </a:endParaRPr>
          </a:p>
          <a:p>
            <a:pPr marL="0" indent="0" algn="ctr">
              <a:buNone/>
            </a:pPr>
            <a:r>
              <a:rPr lang="pt-BR" b="1" dirty="0" smtClean="0">
                <a:latin typeface="+mj-lt"/>
              </a:rPr>
              <a:t>Organização</a:t>
            </a:r>
            <a:r>
              <a:rPr lang="pt-BR" b="1" dirty="0">
                <a:latin typeface="+mj-lt"/>
              </a:rPr>
              <a:t>:</a:t>
            </a:r>
            <a:endParaRPr lang="pt-BR" dirty="0">
              <a:latin typeface="+mj-lt"/>
            </a:endParaRPr>
          </a:p>
          <a:p>
            <a:pPr marL="0" indent="0" algn="ctr">
              <a:buNone/>
            </a:pPr>
            <a:r>
              <a:rPr lang="pt-BR" dirty="0">
                <a:latin typeface="+mj-lt"/>
              </a:rPr>
              <a:t>Centro de Pesquisas Ellen White – UNASP EC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066520"/>
            <a:ext cx="823665" cy="50193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938046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061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5</Words>
  <Application>Microsoft Office PowerPoint</Application>
  <PresentationFormat>Apresentação na tela (4:3)</PresentationFormat>
  <Paragraphs>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UNASP-EC - Centro White</dc:creator>
  <cp:lastModifiedBy>hp</cp:lastModifiedBy>
  <cp:revision>11</cp:revision>
  <dcterms:created xsi:type="dcterms:W3CDTF">2014-10-07T14:20:23Z</dcterms:created>
  <dcterms:modified xsi:type="dcterms:W3CDTF">2014-10-30T13:06:23Z</dcterms:modified>
</cp:coreProperties>
</file>