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17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11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34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17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070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5294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460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447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1706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0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093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2000">
              <a:schemeClr val="bg2">
                <a:tint val="45000"/>
                <a:shade val="99000"/>
                <a:satMod val="350000"/>
              </a:schemeClr>
            </a:gs>
            <a:gs pos="14000">
              <a:schemeClr val="bg2">
                <a:lumMod val="72000"/>
                <a:lumOff val="28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3A689-38AF-435E-AD38-A155C23060F0}" type="datetimeFigureOut">
              <a:rPr lang="pt-BR" smtClean="0"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02E0C-B0A1-404D-8EB0-9616B0CD23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22149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X:\100 anos - Ellen White\Histórias Infanto-Juvenil\Mr. Squirrel's treasure\doc20141002060531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602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070" y="0"/>
            <a:ext cx="9138929" cy="92333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pt-BR" sz="5400" dirty="0" smtClean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>
                  <a:glow rad="101600">
                    <a:srgbClr val="1F497D">
                      <a:lumMod val="20000"/>
                      <a:lumOff val="80000"/>
                      <a:alpha val="60000"/>
                    </a:srgb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O  tesouro </a:t>
            </a:r>
            <a:r>
              <a:rPr lang="pt-BR" sz="5400" smtClean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>
                  <a:glow rad="101600">
                    <a:srgbClr val="1F497D">
                      <a:lumMod val="20000"/>
                      <a:lumOff val="80000"/>
                      <a:alpha val="60000"/>
                    </a:srgb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do Esquilo</a:t>
            </a:r>
            <a:endParaRPr lang="pt-BR" sz="540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white"/>
              </a:solidFill>
              <a:effectLst>
                <a:glow rad="101600">
                  <a:srgbClr val="1F497D">
                    <a:lumMod val="20000"/>
                    <a:lumOff val="80000"/>
                    <a:alpha val="60000"/>
                  </a:srgbClr>
                </a:glo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5" y="6097526"/>
            <a:ext cx="895674" cy="54581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6021288"/>
            <a:ext cx="1154545" cy="6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0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2000">
              <a:schemeClr val="bg2">
                <a:tint val="45000"/>
                <a:shade val="99000"/>
                <a:satMod val="350000"/>
              </a:schemeClr>
            </a:gs>
            <a:gs pos="14000">
              <a:schemeClr val="bg2">
                <a:lumMod val="72000"/>
                <a:lumOff val="28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100 anos - Ellen White\Histórias Infanto-Juvenil\Mr. Squirrel's treasure\doc20141002063420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578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63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X:\100 anos - Ellen White\Histórias Infanto-Juvenil\Mr. Squirrel's treasure\doc20141002055953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556" cy="692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91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X:\100 anos - Ellen White\Histórias Infanto-Juvenil\Mr. Squirrel's treasure\doc20141002060022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6388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5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X:\100 anos - Ellen White\Histórias Infanto-Juvenil\Mr. Squirrel's treasure\doc20141002060052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55" y="1"/>
            <a:ext cx="72480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84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9" name="Picture 3" descr="X:\100 anos - Ellen White\Histórias Infanto-Juvenil\Mr. Squirrel's treasure\doc20141002060229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2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06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X:\100 anos - Ellen White\Histórias Infanto-Juvenil\Mr. Squirrel's treasure\doc20141002060300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876" y="0"/>
            <a:ext cx="6792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49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X:\100 anos - Ellen White\Histórias Infanto-Juvenil\Mr. Squirrel's treasure\doc20141002060339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"/>
            <a:ext cx="5765876" cy="686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X:\100 anos - Ellen White\Histórias Infanto-Juvenil\Mr. Squirrel's treasure\doc2014100206040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627"/>
            <a:ext cx="5997826" cy="684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7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 descr="X:\100 anos - Ellen White\Histórias Infanto-Juvenil\Mr. Squirrel's treasure\doc2014100206043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" y="404664"/>
            <a:ext cx="9144000" cy="611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98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 descr="X:\100 anos - Ellen White\Histórias Infanto-Juvenil\Mr. Squirrel's treasure\doc2014100206050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6632"/>
            <a:ext cx="9144001" cy="659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2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X:\100 anos - Ellen White\Histórias Infanto-Juvenil\Mr. Squirrel's treasure\doc20141002060531_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-19889"/>
            <a:ext cx="6588224" cy="687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3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 descr="X:\100 anos - Ellen White\Histórias Infanto-Juvenil\Mr. Squirrel's treasure\doc20141002060601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63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99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483538" cy="5688632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3600" b="1" dirty="0" smtClean="0">
              <a:latin typeface="+mj-lt"/>
            </a:endParaRPr>
          </a:p>
          <a:p>
            <a:pPr marL="0" indent="0" algn="ctr">
              <a:buNone/>
            </a:pPr>
            <a:r>
              <a:rPr lang="pt-BR" b="1" dirty="0" smtClean="0">
                <a:latin typeface="+mj-lt"/>
              </a:rPr>
              <a:t>Fonte</a:t>
            </a:r>
            <a:r>
              <a:rPr lang="pt-BR" b="1" dirty="0">
                <a:latin typeface="+mj-lt"/>
              </a:rPr>
              <a:t>:</a:t>
            </a:r>
            <a:r>
              <a:rPr lang="pt-BR" dirty="0">
                <a:latin typeface="+mj-lt"/>
              </a:rPr>
              <a:t> </a:t>
            </a:r>
            <a:r>
              <a:rPr lang="pt-BR" dirty="0" smtClean="0">
                <a:latin typeface="+mj-lt"/>
              </a:rPr>
              <a:t/>
            </a:r>
            <a:br>
              <a:rPr lang="pt-BR" dirty="0" smtClean="0">
                <a:latin typeface="+mj-lt"/>
              </a:rPr>
            </a:br>
            <a:r>
              <a:rPr lang="pt-BR" dirty="0" smtClean="0">
                <a:latin typeface="+mj-lt"/>
              </a:rPr>
              <a:t>RICCHIUTI</a:t>
            </a:r>
            <a:r>
              <a:rPr lang="pt-BR" dirty="0">
                <a:latin typeface="+mj-lt"/>
              </a:rPr>
              <a:t>, Paul.</a:t>
            </a:r>
            <a:r>
              <a:rPr lang="pt-BR" b="1" dirty="0">
                <a:latin typeface="+mj-lt"/>
              </a:rPr>
              <a:t> Mr. </a:t>
            </a:r>
            <a:r>
              <a:rPr lang="pt-BR" b="1" dirty="0" err="1">
                <a:latin typeface="+mj-lt"/>
              </a:rPr>
              <a:t>Squirrel’s</a:t>
            </a:r>
            <a:r>
              <a:rPr lang="pt-BR" b="1" dirty="0">
                <a:latin typeface="+mj-lt"/>
              </a:rPr>
              <a:t> </a:t>
            </a:r>
            <a:r>
              <a:rPr lang="pt-BR" b="1" dirty="0" err="1">
                <a:latin typeface="+mj-lt"/>
              </a:rPr>
              <a:t>Treasure</a:t>
            </a:r>
            <a:r>
              <a:rPr lang="pt-BR" b="1" dirty="0">
                <a:latin typeface="+mj-lt"/>
              </a:rPr>
              <a:t>. </a:t>
            </a:r>
            <a:br>
              <a:rPr lang="pt-BR" b="1" dirty="0">
                <a:latin typeface="+mj-lt"/>
              </a:rPr>
            </a:br>
            <a:r>
              <a:rPr lang="pt-BR" dirty="0" err="1">
                <a:latin typeface="+mj-lt"/>
              </a:rPr>
              <a:t>Hagerstown</a:t>
            </a:r>
            <a:r>
              <a:rPr lang="pt-BR" dirty="0">
                <a:latin typeface="+mj-lt"/>
              </a:rPr>
              <a:t>: </a:t>
            </a:r>
            <a:r>
              <a:rPr lang="pt-BR" dirty="0" err="1">
                <a:latin typeface="+mj-lt"/>
              </a:rPr>
              <a:t>Review</a:t>
            </a:r>
            <a:r>
              <a:rPr lang="pt-BR" dirty="0">
                <a:latin typeface="+mj-lt"/>
              </a:rPr>
              <a:t> </a:t>
            </a:r>
            <a:r>
              <a:rPr lang="pt-BR" dirty="0" err="1">
                <a:latin typeface="+mj-lt"/>
              </a:rPr>
              <a:t>and</a:t>
            </a:r>
            <a:r>
              <a:rPr lang="pt-BR" dirty="0">
                <a:latin typeface="+mj-lt"/>
              </a:rPr>
              <a:t> Herald </a:t>
            </a:r>
            <a:r>
              <a:rPr lang="pt-BR" dirty="0" err="1">
                <a:latin typeface="+mj-lt"/>
              </a:rPr>
              <a:t>Publishing</a:t>
            </a:r>
            <a:r>
              <a:rPr lang="pt-BR" dirty="0">
                <a:latin typeface="+mj-lt"/>
              </a:rPr>
              <a:t> </a:t>
            </a:r>
            <a:r>
              <a:rPr lang="pt-BR" dirty="0" err="1">
                <a:latin typeface="+mj-lt"/>
              </a:rPr>
              <a:t>Association</a:t>
            </a:r>
            <a:r>
              <a:rPr lang="pt-BR" dirty="0">
                <a:latin typeface="+mj-lt"/>
              </a:rPr>
              <a:t>, 2002. </a:t>
            </a:r>
          </a:p>
          <a:p>
            <a:pPr marL="0" indent="0" algn="ctr">
              <a:buNone/>
            </a:pPr>
            <a:r>
              <a:rPr lang="pt-BR" dirty="0">
                <a:latin typeface="+mj-lt"/>
              </a:rPr>
              <a:t/>
            </a:r>
            <a:br>
              <a:rPr lang="pt-BR" dirty="0">
                <a:latin typeface="+mj-lt"/>
              </a:rPr>
            </a:br>
            <a:r>
              <a:rPr lang="pt-BR" b="1" dirty="0" smtClean="0">
                <a:latin typeface="+mj-lt"/>
              </a:rPr>
              <a:t>Organização</a:t>
            </a:r>
            <a:r>
              <a:rPr lang="pt-BR" b="1" dirty="0">
                <a:latin typeface="+mj-lt"/>
              </a:rPr>
              <a:t>:</a:t>
            </a:r>
            <a:endParaRPr lang="pt-BR" dirty="0">
              <a:latin typeface="+mj-lt"/>
            </a:endParaRPr>
          </a:p>
          <a:p>
            <a:pPr marL="0" indent="0" algn="ctr">
              <a:buNone/>
            </a:pPr>
            <a:r>
              <a:rPr lang="pt-BR" dirty="0">
                <a:latin typeface="+mj-lt"/>
              </a:rPr>
              <a:t>Centro de Pesquisas Ellen White – UNASP EC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28344"/>
            <a:ext cx="895674" cy="54581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6052106"/>
            <a:ext cx="1154545" cy="6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108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</Words>
  <Application>Microsoft Office PowerPoint</Application>
  <PresentationFormat>Apresentação na tela (4:3)</PresentationFormat>
  <Paragraphs>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hp</dc:creator>
  <cp:lastModifiedBy>hp</cp:lastModifiedBy>
  <cp:revision>9</cp:revision>
  <dcterms:created xsi:type="dcterms:W3CDTF">2014-10-02T12:20:21Z</dcterms:created>
  <dcterms:modified xsi:type="dcterms:W3CDTF">2014-10-30T13:07:52Z</dcterms:modified>
</cp:coreProperties>
</file>