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7827DA6-D98C-4E67-BA43-1F896AFC35C6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1ADCF5E-50FC-406F-AD92-13E29167530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71600" y="1772816"/>
            <a:ext cx="744073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 smtClean="0">
                <a:ln w="31550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Uma viagem ao Céu</a:t>
            </a:r>
            <a:endParaRPr lang="pt-BR" sz="9600" b="1" cap="none" spc="0" dirty="0">
              <a:ln w="31550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34406"/>
            <a:ext cx="823665" cy="50193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062" y="5938046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1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00 anos - Ellen White\Histórias Infanto-Juvenil\Uma viagem ao Céu\Fotos - Historinha Viagem p o Céu\doc2014101509273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51454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0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:\100 anos - Ellen White\Histórias Infanto-Juvenil\Uma viagem ao Céu\Fotos - Historinha Viagem p o Céu\doc2014101509281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0" y="1628800"/>
            <a:ext cx="9144000" cy="41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4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100 anos - Ellen White\Histórias Infanto-Juvenil\Uma viagem ao Céu\Fotos - Historinha Viagem p o Céu\doc2014101509284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9" y="1268760"/>
            <a:ext cx="9146299" cy="395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02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100 anos - Ellen White\Histórias Infanto-Juvenil\Uma viagem ao Céu\Fotos - Historinha Viagem p o Céu\doc20141015092915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94" y="1494858"/>
            <a:ext cx="9144000" cy="410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0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100 anos - Ellen White\Histórias Infanto-Juvenil\Uma viagem ao Céu\Fotos - Historinha Viagem p o Céu\doc20141015092943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405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9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X:\100 anos - Ellen White\Histórias Infanto-Juvenil\Uma viagem ao Céu\Fotos - Historinha Viagem p o Céu\doc2014101509301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268760"/>
            <a:ext cx="9144001" cy="396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92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100 anos - Ellen White\Histórias Infanto-Juvenil\Uma viagem ao Céu\Fotos - Historinha Viagem p o Céu\doc2014101509304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2120"/>
            <a:ext cx="9144000" cy="411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67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:\100 anos - Ellen White\Histórias Infanto-Juvenil\Uma viagem ao Céu\Fotos - Historinha Viagem p o Céu\doc2014101509311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528"/>
            <a:ext cx="9144000" cy="411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3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X:\100 anos - Ellen White\Histórias Infanto-Juvenil\Uma viagem ao Céu\Fotos - Historinha Viagem p o Céu\doc2014101509314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7" y="1248364"/>
            <a:ext cx="9162256" cy="371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0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X:\100 anos - Ellen White\Histórias Infanto-Juvenil\Uma viagem ao Céu\Fotos - Historinha Viagem p o Céu\doc2014101509321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3" y="1412776"/>
            <a:ext cx="9118577" cy="37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46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X:\100 anos - Ellen White\Histórias Infanto-Juvenil\Uma viagem ao Céu\Fotos - Historinha Viagem p o Céu\doc2014101509325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7923" cy="380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587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X:\100 anos - Ellen White\Histórias Infanto-Juvenil\Uma viagem ao Céu\Fotos - Historinha Viagem p o Céu\doc2014101509333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968" y="422"/>
            <a:ext cx="4651882" cy="685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016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X:\100 anos - Ellen White\Histórias Infanto-Juvenil\Uma viagem ao Céu\Fotos - Historinha Viagem p o Céu\doc2014101509335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38862" cy="370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948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>
                <a:latin typeface="Calibri" panose="020F0502020204030204" pitchFamily="34" charset="0"/>
              </a:rPr>
              <a:t>Fonte</a:t>
            </a:r>
            <a:r>
              <a:rPr lang="pt-BR" b="1" dirty="0" smtClean="0">
                <a:latin typeface="Calibri" panose="020F0502020204030204" pitchFamily="34" charset="0"/>
              </a:rPr>
              <a:t>:</a:t>
            </a:r>
            <a:br>
              <a:rPr lang="pt-BR" b="1" dirty="0" smtClean="0">
                <a:latin typeface="Calibri" panose="020F0502020204030204" pitchFamily="34" charset="0"/>
              </a:rPr>
            </a:br>
            <a:r>
              <a:rPr lang="pt-BR" dirty="0" smtClean="0">
                <a:latin typeface="Calibri" panose="020F0502020204030204" pitchFamily="34" charset="0"/>
              </a:rPr>
              <a:t> </a:t>
            </a:r>
            <a:r>
              <a:rPr lang="pt-BR" dirty="0">
                <a:latin typeface="Calibri" panose="020F0502020204030204" pitchFamily="34" charset="0"/>
              </a:rPr>
              <a:t>KOHLS, Tom. </a:t>
            </a:r>
            <a:r>
              <a:rPr lang="pt-BR" b="1" dirty="0">
                <a:latin typeface="Calibri" panose="020F0502020204030204" pitchFamily="34" charset="0"/>
              </a:rPr>
              <a:t>The </a:t>
            </a:r>
            <a:r>
              <a:rPr lang="pt-BR" b="1" dirty="0" err="1">
                <a:latin typeface="Calibri" panose="020F0502020204030204" pitchFamily="34" charset="0"/>
              </a:rPr>
              <a:t>Trip</a:t>
            </a:r>
            <a:r>
              <a:rPr lang="pt-BR" b="1" dirty="0">
                <a:latin typeface="Calibri" panose="020F0502020204030204" pitchFamily="34" charset="0"/>
              </a:rPr>
              <a:t> </a:t>
            </a:r>
            <a:r>
              <a:rPr lang="pt-BR" b="1" dirty="0" err="1">
                <a:latin typeface="Calibri" panose="020F0502020204030204" pitchFamily="34" charset="0"/>
              </a:rPr>
              <a:t>to</a:t>
            </a:r>
            <a:r>
              <a:rPr lang="pt-BR" b="1" dirty="0">
                <a:latin typeface="Calibri" panose="020F0502020204030204" pitchFamily="34" charset="0"/>
              </a:rPr>
              <a:t> </a:t>
            </a:r>
            <a:r>
              <a:rPr lang="pt-BR" b="1" dirty="0" err="1">
                <a:latin typeface="Calibri" panose="020F0502020204030204" pitchFamily="34" charset="0"/>
              </a:rPr>
              <a:t>Heaven</a:t>
            </a:r>
            <a:r>
              <a:rPr lang="pt-BR" dirty="0">
                <a:latin typeface="Calibri" panose="020F0502020204030204" pitchFamily="34" charset="0"/>
              </a:rPr>
              <a:t>. </a:t>
            </a:r>
            <a:br>
              <a:rPr lang="pt-BR" dirty="0">
                <a:latin typeface="Calibri" panose="020F0502020204030204" pitchFamily="34" charset="0"/>
              </a:rPr>
            </a:br>
            <a:r>
              <a:rPr lang="pt-BR" dirty="0">
                <a:latin typeface="Calibri" panose="020F0502020204030204" pitchFamily="34" charset="0"/>
              </a:rPr>
              <a:t>Canada: Pacific Press </a:t>
            </a:r>
            <a:r>
              <a:rPr lang="pt-BR" dirty="0" err="1">
                <a:latin typeface="Calibri" panose="020F0502020204030204" pitchFamily="34" charset="0"/>
              </a:rPr>
              <a:t>Publishing</a:t>
            </a:r>
            <a:r>
              <a:rPr lang="pt-BR" dirty="0">
                <a:latin typeface="Calibri" panose="020F0502020204030204" pitchFamily="34" charset="0"/>
              </a:rPr>
              <a:t> </a:t>
            </a:r>
            <a:r>
              <a:rPr lang="pt-BR" dirty="0" err="1">
                <a:latin typeface="Calibri" panose="020F0502020204030204" pitchFamily="34" charset="0"/>
              </a:rPr>
              <a:t>Association</a:t>
            </a:r>
            <a:r>
              <a:rPr lang="pt-BR" dirty="0">
                <a:latin typeface="Calibri" panose="020F0502020204030204" pitchFamily="34" charset="0"/>
              </a:rPr>
              <a:t>, 1987.</a:t>
            </a:r>
          </a:p>
          <a:p>
            <a:pPr marL="0" indent="0" algn="ctr">
              <a:buNone/>
            </a:pPr>
            <a:r>
              <a:rPr lang="pt-BR" dirty="0">
                <a:latin typeface="Calibri" panose="020F0502020204030204" pitchFamily="34" charset="0"/>
              </a:rPr>
              <a:t> </a:t>
            </a:r>
          </a:p>
          <a:p>
            <a:pPr marL="0" indent="0" algn="ctr">
              <a:buNone/>
            </a:pPr>
            <a:r>
              <a:rPr lang="pt-BR" b="1" dirty="0" smtClean="0">
                <a:latin typeface="Calibri" panose="020F0502020204030204" pitchFamily="34" charset="0"/>
              </a:rPr>
              <a:t>Organização</a:t>
            </a:r>
            <a:r>
              <a:rPr lang="pt-BR" b="1" dirty="0">
                <a:latin typeface="Calibri" panose="020F0502020204030204" pitchFamily="34" charset="0"/>
              </a:rPr>
              <a:t>:</a:t>
            </a:r>
            <a:endParaRPr lang="pt-BR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dirty="0">
                <a:latin typeface="Calibri" panose="020F0502020204030204" pitchFamily="34" charset="0"/>
              </a:rPr>
              <a:t>Centro de Pesquisas Ellen White – UNASP EC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53434"/>
            <a:ext cx="823665" cy="50193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957074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49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</TotalTime>
  <Words>6</Words>
  <Application>Microsoft Office PowerPoint</Application>
  <PresentationFormat>Apresentação na tela (4:3)</PresentationFormat>
  <Paragraphs>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Viagem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</dc:creator>
  <cp:lastModifiedBy>hp</cp:lastModifiedBy>
  <cp:revision>7</cp:revision>
  <dcterms:created xsi:type="dcterms:W3CDTF">2014-10-20T12:27:34Z</dcterms:created>
  <dcterms:modified xsi:type="dcterms:W3CDTF">2014-10-30T13:09:22Z</dcterms:modified>
</cp:coreProperties>
</file>